
<file path=[Content_Types].xml><?xml version="1.0" encoding="utf-8"?>
<Types xmlns="http://schemas.openxmlformats.org/package/2006/content-types">
  <Default Extension="png" ContentType="image/png"/>
  <Default Extension="jpeg" ContentType="image/jpeg"/>
  <Default Extension="JPG" ContentType="image/.jp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 id="2147483669" r:id="rId4"/>
  </p:sldMasterIdLst>
  <p:notesMasterIdLst>
    <p:notesMasterId r:id="rId6"/>
  </p:notesMasterIdLst>
  <p:handoutMasterIdLst>
    <p:handoutMasterId r:id="rId28"/>
  </p:handoutMasterIdLst>
  <p:sldIdLst>
    <p:sldId id="781" r:id="rId5"/>
    <p:sldId id="782" r:id="rId7"/>
    <p:sldId id="783" r:id="rId8"/>
    <p:sldId id="898" r:id="rId9"/>
    <p:sldId id="914" r:id="rId10"/>
    <p:sldId id="915" r:id="rId11"/>
    <p:sldId id="920" r:id="rId12"/>
    <p:sldId id="921" r:id="rId13"/>
    <p:sldId id="922" r:id="rId14"/>
    <p:sldId id="924" r:id="rId15"/>
    <p:sldId id="923" r:id="rId16"/>
    <p:sldId id="925" r:id="rId17"/>
    <p:sldId id="926" r:id="rId18"/>
    <p:sldId id="927" r:id="rId19"/>
    <p:sldId id="928" r:id="rId20"/>
    <p:sldId id="929" r:id="rId21"/>
    <p:sldId id="930" r:id="rId22"/>
    <p:sldId id="937" r:id="rId23"/>
    <p:sldId id="931" r:id="rId24"/>
    <p:sldId id="932" r:id="rId25"/>
    <p:sldId id="933" r:id="rId26"/>
    <p:sldId id="93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B2C7"/>
    <a:srgbClr val="A6A6A6"/>
    <a:srgbClr val="0E9CAA"/>
    <a:srgbClr val="5B9BD5"/>
    <a:srgbClr val="00ABC2"/>
    <a:srgbClr val="272727"/>
    <a:srgbClr val="039FB3"/>
    <a:srgbClr val="595959"/>
    <a:srgbClr val="BFBFBF"/>
    <a:srgbClr val="272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5" autoAdjust="0"/>
    <p:restoredTop sz="89963" autoAdjust="0"/>
  </p:normalViewPr>
  <p:slideViewPr>
    <p:cSldViewPr snapToGrid="0" showGuides="1">
      <p:cViewPr varScale="1">
        <p:scale>
          <a:sx n="114" d="100"/>
          <a:sy n="114" d="100"/>
        </p:scale>
        <p:origin x="438" y="108"/>
      </p:cViewPr>
      <p:guideLst>
        <p:guide orient="horz" pos="2154"/>
        <p:guide pos="3819"/>
        <p:guide orient="horz" pos="3664"/>
        <p:guide orient="horz"/>
        <p:guide orient="horz" pos="1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40C7-FDCB-47CD-AA14-E4BFF0D803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D27CD-100A-455E-A064-A25CD6A001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AD27CD-100A-455E-A064-A25CD6A001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AD27CD-100A-455E-A064-A25CD6A0018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1 章节页">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2166814" y="2645193"/>
            <a:ext cx="6949049" cy="463770"/>
          </a:xfrm>
          <a:prstGeom prst="rect">
            <a:avLst/>
          </a:prstGeom>
        </p:spPr>
        <p:txBody>
          <a:bodyPr/>
          <a:lstStyle>
            <a:lvl1pPr marL="0" indent="0">
              <a:buNone/>
              <a:defRPr lang="zh-CN" altLang="en-US" sz="32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单击此处输入章节标题</a:t>
            </a:r>
            <a:endParaRPr lang="zh-CN" altLang="en-US" dirty="0"/>
          </a:p>
        </p:txBody>
      </p:sp>
      <p:sp>
        <p:nvSpPr>
          <p:cNvPr id="5" name="内容占位符 3"/>
          <p:cNvSpPr>
            <a:spLocks noGrp="1"/>
          </p:cNvSpPr>
          <p:nvPr>
            <p:ph sz="quarter" idx="11" hasCustomPrompt="1"/>
          </p:nvPr>
        </p:nvSpPr>
        <p:spPr>
          <a:xfrm>
            <a:off x="2166813" y="3122605"/>
            <a:ext cx="6949049" cy="646649"/>
          </a:xfrm>
          <a:prstGeom prst="rect">
            <a:avLst/>
          </a:prstGeom>
        </p:spPr>
        <p:txBody>
          <a:bodyPr/>
          <a:lstStyle>
            <a:lvl1pPr marL="0" indent="0">
              <a:buNone/>
              <a:defRPr lang="zh-CN" altLang="en-US" sz="1800" b="0" kern="1200" baseline="0" dirty="0">
                <a:solidFill>
                  <a:srgbClr val="0E9CAA"/>
                </a:solidFill>
                <a:latin typeface="华文细黑" panose="02010600040101010101" pitchFamily="2" charset="-122"/>
                <a:ea typeface="微软雅黑" panose="020B0503020204020204" charset="-122"/>
                <a:cs typeface="+mj-cs"/>
              </a:defRPr>
            </a:lvl1pPr>
          </a:lstStyle>
          <a:p>
            <a:pPr lvl="0"/>
            <a:r>
              <a:rPr lang="en-US" altLang="zh-CN" dirty="0"/>
              <a:t>Click here to input English H1</a:t>
            </a:r>
            <a:endParaRPr lang="en-US" altLang="zh-CN" dirty="0"/>
          </a:p>
        </p:txBody>
      </p:sp>
      <p:sp>
        <p:nvSpPr>
          <p:cNvPr id="7" name="文本框 6"/>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1 正文">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515938" y="253245"/>
            <a:ext cx="6138080" cy="436073"/>
          </a:xfrm>
          <a:prstGeom prst="rect">
            <a:avLst/>
          </a:prstGeom>
        </p:spPr>
        <p:txBody>
          <a:bodyPr/>
          <a:lstStyle>
            <a:lvl1pPr marL="0" indent="0" defTabSz="0">
              <a:buNone/>
              <a:tabLst>
                <a:tab pos="4658995" algn="l"/>
              </a:tabLst>
              <a:defRPr sz="2400" b="1" i="0" baseline="0">
                <a:solidFill>
                  <a:srgbClr val="37383A"/>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6"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10" name="内容占位符 9"/>
          <p:cNvSpPr>
            <a:spLocks noGrp="1"/>
          </p:cNvSpPr>
          <p:nvPr>
            <p:ph sz="quarter" idx="12" hasCustomPrompt="1"/>
          </p:nvPr>
        </p:nvSpPr>
        <p:spPr>
          <a:xfrm>
            <a:off x="2308564" y="2394630"/>
            <a:ext cx="7574872" cy="392112"/>
          </a:xfrm>
          <a:prstGeom prst="rect">
            <a:avLst/>
          </a:prstGeom>
        </p:spPr>
        <p:txBody>
          <a:bodyPr/>
          <a:lstStyle>
            <a:lvl1pPr marL="0" indent="0" algn="ctr">
              <a:buNone/>
              <a:defRPr lang="zh-CN" altLang="en-US" sz="20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一级标题：微软雅黑 加粗</a:t>
            </a:r>
            <a:r>
              <a:rPr lang="en-US" altLang="zh-CN" dirty="0"/>
              <a:t> 20</a:t>
            </a:r>
            <a:r>
              <a:rPr lang="zh-CN" altLang="en-US" dirty="0"/>
              <a:t>号</a:t>
            </a:r>
            <a:endParaRPr lang="zh-CN" altLang="en-US" dirty="0"/>
          </a:p>
        </p:txBody>
      </p:sp>
      <p:sp>
        <p:nvSpPr>
          <p:cNvPr id="12" name="内容占位符 9"/>
          <p:cNvSpPr>
            <a:spLocks noGrp="1"/>
          </p:cNvSpPr>
          <p:nvPr>
            <p:ph sz="quarter" idx="14" hasCustomPrompt="1"/>
          </p:nvPr>
        </p:nvSpPr>
        <p:spPr>
          <a:xfrm>
            <a:off x="2308564" y="3456213"/>
            <a:ext cx="7574872" cy="392112"/>
          </a:xfrm>
          <a:prstGeom prst="rect">
            <a:avLst/>
          </a:prstGeom>
        </p:spPr>
        <p:txBody>
          <a:bodyPr/>
          <a:lstStyle>
            <a:lvl1pPr marL="0" indent="0" algn="l">
              <a:buNone/>
              <a:defRPr lang="zh-CN" altLang="en-US" sz="16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二级标题：微软雅黑 </a:t>
            </a:r>
            <a:r>
              <a:rPr lang="en-US" altLang="zh-CN" dirty="0"/>
              <a:t> 16</a:t>
            </a:r>
            <a:r>
              <a:rPr lang="zh-CN" altLang="en-US" dirty="0"/>
              <a:t>号</a:t>
            </a:r>
            <a:endParaRPr lang="zh-CN" altLang="en-US" dirty="0"/>
          </a:p>
        </p:txBody>
      </p:sp>
      <p:sp>
        <p:nvSpPr>
          <p:cNvPr id="14" name="内容占位符 9"/>
          <p:cNvSpPr>
            <a:spLocks noGrp="1"/>
          </p:cNvSpPr>
          <p:nvPr>
            <p:ph sz="quarter" idx="16" hasCustomPrompt="1"/>
          </p:nvPr>
        </p:nvSpPr>
        <p:spPr>
          <a:xfrm>
            <a:off x="2308564" y="4497614"/>
            <a:ext cx="7574872" cy="392112"/>
          </a:xfrm>
          <a:prstGeom prst="rect">
            <a:avLst/>
          </a:prstGeom>
        </p:spPr>
        <p:txBody>
          <a:bodyPr/>
          <a:lstStyle>
            <a:lvl1pPr marL="0" indent="0" algn="l">
              <a:lnSpc>
                <a:spcPts val="1200"/>
              </a:lnSpc>
              <a:buNone/>
              <a:defRPr lang="zh-CN" altLang="en-US" sz="14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17" name="文本框 16"/>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1 正文+图片">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515938" y="253245"/>
            <a:ext cx="6138080" cy="436073"/>
          </a:xfrm>
          <a:prstGeom prst="rect">
            <a:avLst/>
          </a:prstGeom>
        </p:spPr>
        <p:txBody>
          <a:bodyPr/>
          <a:lstStyle>
            <a:lvl1pPr marL="0" indent="0">
              <a:buNone/>
              <a:defRPr sz="2400" b="1" baseline="0">
                <a:solidFill>
                  <a:srgbClr val="37383A"/>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6"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10" name="内容占位符 9"/>
          <p:cNvSpPr>
            <a:spLocks noGrp="1"/>
          </p:cNvSpPr>
          <p:nvPr>
            <p:ph sz="quarter" idx="12" hasCustomPrompt="1"/>
          </p:nvPr>
        </p:nvSpPr>
        <p:spPr>
          <a:xfrm>
            <a:off x="1083921" y="2394630"/>
            <a:ext cx="4485936" cy="392112"/>
          </a:xfrm>
          <a:prstGeom prst="rect">
            <a:avLst/>
          </a:prstGeom>
        </p:spPr>
        <p:txBody>
          <a:bodyPr/>
          <a:lstStyle>
            <a:lvl1pPr marL="0" indent="0" algn="ctr">
              <a:buNone/>
              <a:defRPr lang="zh-CN" altLang="en-US" sz="20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一级标题：微软雅黑</a:t>
            </a:r>
            <a:r>
              <a:rPr lang="en-US" altLang="zh-CN" dirty="0"/>
              <a:t> </a:t>
            </a:r>
            <a:r>
              <a:rPr lang="zh-CN" altLang="en-US" dirty="0"/>
              <a:t>加粗</a:t>
            </a:r>
            <a:r>
              <a:rPr lang="en-US" altLang="zh-CN" dirty="0"/>
              <a:t> 20</a:t>
            </a:r>
            <a:r>
              <a:rPr lang="zh-CN" altLang="en-US" dirty="0"/>
              <a:t>号</a:t>
            </a:r>
            <a:endParaRPr lang="zh-CN" altLang="en-US" dirty="0"/>
          </a:p>
        </p:txBody>
      </p:sp>
      <p:sp>
        <p:nvSpPr>
          <p:cNvPr id="12" name="内容占位符 9"/>
          <p:cNvSpPr>
            <a:spLocks noGrp="1"/>
          </p:cNvSpPr>
          <p:nvPr>
            <p:ph sz="quarter" idx="14" hasCustomPrompt="1"/>
          </p:nvPr>
        </p:nvSpPr>
        <p:spPr>
          <a:xfrm>
            <a:off x="1083921" y="3456213"/>
            <a:ext cx="4485936" cy="392112"/>
          </a:xfrm>
          <a:prstGeom prst="rect">
            <a:avLst/>
          </a:prstGeom>
        </p:spPr>
        <p:txBody>
          <a:bodyPr/>
          <a:lstStyle>
            <a:lvl1pPr marL="0" indent="0" algn="l">
              <a:buNone/>
              <a:defRPr lang="zh-CN" altLang="en-US" sz="16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二级标题：微软雅黑</a:t>
            </a:r>
            <a:r>
              <a:rPr lang="en-US" altLang="zh-CN" dirty="0"/>
              <a:t> 16</a:t>
            </a:r>
            <a:r>
              <a:rPr lang="zh-CN" altLang="en-US" dirty="0"/>
              <a:t>号</a:t>
            </a:r>
            <a:endParaRPr lang="zh-CN" altLang="en-US" dirty="0"/>
          </a:p>
        </p:txBody>
      </p:sp>
      <p:sp>
        <p:nvSpPr>
          <p:cNvPr id="14" name="内容占位符 9"/>
          <p:cNvSpPr>
            <a:spLocks noGrp="1"/>
          </p:cNvSpPr>
          <p:nvPr>
            <p:ph sz="quarter" idx="16" hasCustomPrompt="1"/>
          </p:nvPr>
        </p:nvSpPr>
        <p:spPr>
          <a:xfrm>
            <a:off x="1083921" y="4497614"/>
            <a:ext cx="4485936" cy="392112"/>
          </a:xfrm>
          <a:prstGeom prst="rect">
            <a:avLst/>
          </a:prstGeom>
        </p:spPr>
        <p:txBody>
          <a:bodyPr/>
          <a:lstStyle>
            <a:lvl1pPr marL="0" indent="0" algn="l">
              <a:lnSpc>
                <a:spcPts val="1200"/>
              </a:lnSpc>
              <a:buNone/>
              <a:defRPr lang="zh-CN" altLang="en-US" sz="14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3" name="图片占位符 2"/>
          <p:cNvSpPr>
            <a:spLocks noGrp="1"/>
          </p:cNvSpPr>
          <p:nvPr>
            <p:ph type="pic" sz="quarter" idx="18" hasCustomPrompt="1"/>
          </p:nvPr>
        </p:nvSpPr>
        <p:spPr>
          <a:xfrm>
            <a:off x="6286499" y="2443162"/>
            <a:ext cx="5105401" cy="2871788"/>
          </a:xfrm>
          <a:prstGeom prst="rect">
            <a:avLst/>
          </a:prstGeom>
          <a:ln>
            <a:noFill/>
          </a:ln>
          <a:effectLst>
            <a:outerShdw blurRad="190500" algn="tl" rotWithShape="0">
              <a:srgbClr val="000000">
                <a:alpha val="70000"/>
              </a:srgbClr>
            </a:outerShdw>
          </a:effectLst>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r>
              <a:rPr lang="zh-CN" altLang="en-US" dirty="0"/>
              <a:t>请在此处插入图片</a:t>
            </a:r>
            <a:endParaRPr lang="zh-CN" altLang="en-US" dirty="0"/>
          </a:p>
        </p:txBody>
      </p:sp>
      <p:sp>
        <p:nvSpPr>
          <p:cNvPr id="17" name="文本框 16"/>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yle1 正文+图表">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515938" y="253245"/>
            <a:ext cx="6138080" cy="436073"/>
          </a:xfrm>
          <a:prstGeom prst="rect">
            <a:avLst/>
          </a:prstGeom>
        </p:spPr>
        <p:txBody>
          <a:bodyPr/>
          <a:lstStyle>
            <a:lvl1pPr marL="0" indent="0">
              <a:buNone/>
              <a:defRPr sz="2400" b="1" baseline="0">
                <a:solidFill>
                  <a:srgbClr val="37383A"/>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6"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10" name="内容占位符 9"/>
          <p:cNvSpPr>
            <a:spLocks noGrp="1"/>
          </p:cNvSpPr>
          <p:nvPr>
            <p:ph sz="quarter" idx="12" hasCustomPrompt="1"/>
          </p:nvPr>
        </p:nvSpPr>
        <p:spPr>
          <a:xfrm>
            <a:off x="1083921" y="2394630"/>
            <a:ext cx="4485936" cy="392112"/>
          </a:xfrm>
          <a:prstGeom prst="rect">
            <a:avLst/>
          </a:prstGeom>
        </p:spPr>
        <p:txBody>
          <a:bodyPr/>
          <a:lstStyle>
            <a:lvl1pPr marL="0" indent="0" algn="ctr">
              <a:buNone/>
              <a:defRPr lang="zh-CN" altLang="en-US" sz="20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一级标题：微软雅黑</a:t>
            </a:r>
            <a:r>
              <a:rPr lang="en-US" altLang="zh-CN" dirty="0"/>
              <a:t> </a:t>
            </a:r>
            <a:r>
              <a:rPr lang="zh-CN" altLang="en-US" dirty="0"/>
              <a:t>加粗</a:t>
            </a:r>
            <a:r>
              <a:rPr lang="en-US" altLang="zh-CN" dirty="0"/>
              <a:t> 20</a:t>
            </a:r>
            <a:r>
              <a:rPr lang="zh-CN" altLang="en-US" dirty="0"/>
              <a:t>号</a:t>
            </a:r>
            <a:endParaRPr lang="zh-CN" altLang="en-US" dirty="0"/>
          </a:p>
        </p:txBody>
      </p:sp>
      <p:sp>
        <p:nvSpPr>
          <p:cNvPr id="12" name="内容占位符 9"/>
          <p:cNvSpPr>
            <a:spLocks noGrp="1"/>
          </p:cNvSpPr>
          <p:nvPr>
            <p:ph sz="quarter" idx="14" hasCustomPrompt="1"/>
          </p:nvPr>
        </p:nvSpPr>
        <p:spPr>
          <a:xfrm>
            <a:off x="1083921" y="3456213"/>
            <a:ext cx="4485936" cy="392112"/>
          </a:xfrm>
          <a:prstGeom prst="rect">
            <a:avLst/>
          </a:prstGeom>
        </p:spPr>
        <p:txBody>
          <a:bodyPr/>
          <a:lstStyle>
            <a:lvl1pPr marL="0" indent="0" algn="l">
              <a:buNone/>
              <a:defRPr lang="zh-CN" altLang="en-US" sz="16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二级标题：微软雅黑</a:t>
            </a:r>
            <a:r>
              <a:rPr lang="en-US" altLang="zh-CN" dirty="0"/>
              <a:t> 16</a:t>
            </a:r>
            <a:r>
              <a:rPr lang="zh-CN" altLang="en-US" dirty="0"/>
              <a:t>号</a:t>
            </a:r>
            <a:endParaRPr lang="zh-CN" altLang="en-US" dirty="0"/>
          </a:p>
        </p:txBody>
      </p:sp>
      <p:sp>
        <p:nvSpPr>
          <p:cNvPr id="14" name="内容占位符 9"/>
          <p:cNvSpPr>
            <a:spLocks noGrp="1"/>
          </p:cNvSpPr>
          <p:nvPr>
            <p:ph sz="quarter" idx="16" hasCustomPrompt="1"/>
          </p:nvPr>
        </p:nvSpPr>
        <p:spPr>
          <a:xfrm>
            <a:off x="1083921" y="4497614"/>
            <a:ext cx="4485936" cy="392112"/>
          </a:xfrm>
          <a:prstGeom prst="rect">
            <a:avLst/>
          </a:prstGeom>
        </p:spPr>
        <p:txBody>
          <a:bodyPr/>
          <a:lstStyle>
            <a:lvl1pPr marL="0" indent="0" algn="l">
              <a:lnSpc>
                <a:spcPts val="1200"/>
              </a:lnSpc>
              <a:buNone/>
              <a:defRPr lang="zh-CN" altLang="en-US" sz="1400" b="0" kern="1200" baseline="0" dirty="0">
                <a:solidFill>
                  <a:srgbClr val="F7F7F7"/>
                </a:solidFill>
                <a:latin typeface="华文细黑" panose="02010600040101010101" pitchFamily="2"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5" name="图表占位符 4"/>
          <p:cNvSpPr>
            <a:spLocks noGrp="1"/>
          </p:cNvSpPr>
          <p:nvPr>
            <p:ph type="chart" sz="quarter" idx="18" hasCustomPrompt="1"/>
          </p:nvPr>
        </p:nvSpPr>
        <p:spPr>
          <a:xfrm>
            <a:off x="6400800" y="2388960"/>
            <a:ext cx="4953000" cy="3017838"/>
          </a:xfrm>
          <a:prstGeom prst="rect">
            <a:avLst/>
          </a:prstGeom>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r>
              <a:rPr lang="zh-CN" altLang="en-US" dirty="0"/>
              <a:t>请在此处插入图表</a:t>
            </a:r>
            <a:endParaRPr lang="zh-CN" altLang="en-US" dirty="0"/>
          </a:p>
        </p:txBody>
      </p:sp>
      <p:sp>
        <p:nvSpPr>
          <p:cNvPr id="17" name="文本框 16"/>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yle2 章节页">
    <p:spTree>
      <p:nvGrpSpPr>
        <p:cNvPr id="1" name=""/>
        <p:cNvGrpSpPr/>
        <p:nvPr/>
      </p:nvGrpSpPr>
      <p:grpSpPr>
        <a:xfrm>
          <a:off x="0" y="0"/>
          <a:ext cx="0" cy="0"/>
          <a:chOff x="0" y="0"/>
          <a:chExt cx="0" cy="0"/>
        </a:xfrm>
      </p:grpSpPr>
      <p:sp>
        <p:nvSpPr>
          <p:cNvPr id="3" name="内容占位符 3"/>
          <p:cNvSpPr>
            <a:spLocks noGrp="1"/>
          </p:cNvSpPr>
          <p:nvPr>
            <p:ph sz="quarter" idx="10" hasCustomPrompt="1"/>
          </p:nvPr>
        </p:nvSpPr>
        <p:spPr>
          <a:xfrm>
            <a:off x="2166814" y="2645193"/>
            <a:ext cx="6949049" cy="463770"/>
          </a:xfrm>
          <a:prstGeom prst="rect">
            <a:avLst/>
          </a:prstGeom>
        </p:spPr>
        <p:txBody>
          <a:bodyPr/>
          <a:lstStyle>
            <a:lvl1pPr marL="0" indent="0">
              <a:buNone/>
              <a:defRPr lang="zh-CN" altLang="en-US" sz="32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单击此处输入章节标题</a:t>
            </a:r>
            <a:endParaRPr lang="zh-CN" altLang="en-US" dirty="0"/>
          </a:p>
        </p:txBody>
      </p:sp>
      <p:sp>
        <p:nvSpPr>
          <p:cNvPr id="4" name="内容占位符 3"/>
          <p:cNvSpPr>
            <a:spLocks noGrp="1"/>
          </p:cNvSpPr>
          <p:nvPr>
            <p:ph sz="quarter" idx="11" hasCustomPrompt="1"/>
          </p:nvPr>
        </p:nvSpPr>
        <p:spPr>
          <a:xfrm>
            <a:off x="2166813" y="3122605"/>
            <a:ext cx="6949049" cy="646649"/>
          </a:xfrm>
          <a:prstGeom prst="rect">
            <a:avLst/>
          </a:prstGeom>
        </p:spPr>
        <p:txBody>
          <a:bodyPr/>
          <a:lstStyle>
            <a:lvl1pPr marL="0" indent="0">
              <a:buNone/>
              <a:defRPr lang="zh-CN" altLang="en-US" sz="1800" b="0" kern="1200" baseline="0" dirty="0">
                <a:solidFill>
                  <a:srgbClr val="0E9CAA"/>
                </a:solidFill>
                <a:latin typeface="微软雅黑" panose="020B0503020204020204" charset="-122"/>
                <a:ea typeface="微软雅黑" panose="020B0503020204020204" charset="-122"/>
                <a:cs typeface="+mj-cs"/>
              </a:defRPr>
            </a:lvl1pPr>
          </a:lstStyle>
          <a:p>
            <a:pPr lvl="0"/>
            <a:r>
              <a:rPr lang="en-US" altLang="zh-CN" dirty="0"/>
              <a:t>Click here to input English H1</a:t>
            </a:r>
            <a:endParaRPr lang="en-US" altLang="zh-CN" dirty="0"/>
          </a:p>
        </p:txBody>
      </p:sp>
      <p:sp>
        <p:nvSpPr>
          <p:cNvPr id="5" name="文本框 4"/>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yle2 正文">
    <p:spTree>
      <p:nvGrpSpPr>
        <p:cNvPr id="1" name=""/>
        <p:cNvGrpSpPr/>
        <p:nvPr/>
      </p:nvGrpSpPr>
      <p:grpSpPr>
        <a:xfrm>
          <a:off x="0" y="0"/>
          <a:ext cx="0" cy="0"/>
          <a:chOff x="0" y="0"/>
          <a:chExt cx="0" cy="0"/>
        </a:xfrm>
      </p:grpSpPr>
      <p:sp>
        <p:nvSpPr>
          <p:cNvPr id="3" name="内容占位符 3"/>
          <p:cNvSpPr>
            <a:spLocks noGrp="1"/>
          </p:cNvSpPr>
          <p:nvPr>
            <p:ph sz="quarter" idx="10" hasCustomPrompt="1"/>
          </p:nvPr>
        </p:nvSpPr>
        <p:spPr>
          <a:xfrm>
            <a:off x="515938" y="253245"/>
            <a:ext cx="6138080" cy="436073"/>
          </a:xfrm>
          <a:prstGeom prst="rect">
            <a:avLst/>
          </a:prstGeom>
        </p:spPr>
        <p:txBody>
          <a:bodyPr/>
          <a:lstStyle>
            <a:lvl1pPr marL="0" indent="0">
              <a:buNone/>
              <a:defRPr sz="2400" b="1" baseline="0">
                <a:solidFill>
                  <a:srgbClr val="A9AEB1"/>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4"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5" name="内容占位符 9"/>
          <p:cNvSpPr>
            <a:spLocks noGrp="1"/>
          </p:cNvSpPr>
          <p:nvPr>
            <p:ph sz="quarter" idx="12" hasCustomPrompt="1"/>
          </p:nvPr>
        </p:nvSpPr>
        <p:spPr>
          <a:xfrm>
            <a:off x="2308564" y="2394630"/>
            <a:ext cx="7574872" cy="392112"/>
          </a:xfrm>
          <a:prstGeom prst="rect">
            <a:avLst/>
          </a:prstGeom>
        </p:spPr>
        <p:txBody>
          <a:bodyPr/>
          <a:lstStyle>
            <a:lvl1pPr marL="0" indent="0" algn="ctr">
              <a:buNone/>
              <a:defRPr lang="zh-CN" altLang="en-US" sz="20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一级标题：微软雅黑</a:t>
            </a:r>
            <a:r>
              <a:rPr lang="en-US" altLang="zh-CN" dirty="0"/>
              <a:t> </a:t>
            </a:r>
            <a:r>
              <a:rPr lang="zh-CN" altLang="en-US" dirty="0"/>
              <a:t>加粗</a:t>
            </a:r>
            <a:r>
              <a:rPr lang="en-US" altLang="zh-CN" dirty="0"/>
              <a:t> 20</a:t>
            </a:r>
            <a:r>
              <a:rPr lang="zh-CN" altLang="en-US" dirty="0"/>
              <a:t>号</a:t>
            </a:r>
            <a:endParaRPr lang="zh-CN" altLang="en-US" dirty="0"/>
          </a:p>
        </p:txBody>
      </p:sp>
      <p:sp>
        <p:nvSpPr>
          <p:cNvPr id="7" name="内容占位符 9"/>
          <p:cNvSpPr>
            <a:spLocks noGrp="1"/>
          </p:cNvSpPr>
          <p:nvPr>
            <p:ph sz="quarter" idx="14" hasCustomPrompt="1"/>
          </p:nvPr>
        </p:nvSpPr>
        <p:spPr>
          <a:xfrm>
            <a:off x="2308564" y="3456213"/>
            <a:ext cx="7574872" cy="392112"/>
          </a:xfrm>
          <a:prstGeom prst="rect">
            <a:avLst/>
          </a:prstGeom>
        </p:spPr>
        <p:txBody>
          <a:bodyPr/>
          <a:lstStyle>
            <a:lvl1pPr marL="0" indent="0" algn="l">
              <a:buNone/>
              <a:defRPr lang="zh-CN" altLang="en-US" sz="1600" b="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二级标题：微软雅黑</a:t>
            </a:r>
            <a:r>
              <a:rPr lang="en-US" altLang="zh-CN" dirty="0"/>
              <a:t> 16</a:t>
            </a:r>
            <a:r>
              <a:rPr lang="zh-CN" altLang="en-US" dirty="0"/>
              <a:t>号</a:t>
            </a:r>
            <a:endParaRPr lang="zh-CN" altLang="en-US" dirty="0"/>
          </a:p>
        </p:txBody>
      </p:sp>
      <p:sp>
        <p:nvSpPr>
          <p:cNvPr id="9" name="内容占位符 9"/>
          <p:cNvSpPr>
            <a:spLocks noGrp="1"/>
          </p:cNvSpPr>
          <p:nvPr>
            <p:ph sz="quarter" idx="16" hasCustomPrompt="1"/>
          </p:nvPr>
        </p:nvSpPr>
        <p:spPr>
          <a:xfrm>
            <a:off x="2308564" y="4497614"/>
            <a:ext cx="7574872" cy="392112"/>
          </a:xfrm>
          <a:prstGeom prst="rect">
            <a:avLst/>
          </a:prstGeom>
        </p:spPr>
        <p:txBody>
          <a:bodyPr/>
          <a:lstStyle>
            <a:lvl1pPr marL="0" indent="0" algn="l">
              <a:lnSpc>
                <a:spcPts val="1200"/>
              </a:lnSpc>
              <a:buNone/>
              <a:defRPr lang="zh-CN" altLang="en-US" sz="1400" b="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12" name="文本框 11"/>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yle2 正文+图片">
    <p:spTree>
      <p:nvGrpSpPr>
        <p:cNvPr id="1" name=""/>
        <p:cNvGrpSpPr/>
        <p:nvPr/>
      </p:nvGrpSpPr>
      <p:grpSpPr>
        <a:xfrm>
          <a:off x="0" y="0"/>
          <a:ext cx="0" cy="0"/>
          <a:chOff x="0" y="0"/>
          <a:chExt cx="0" cy="0"/>
        </a:xfrm>
      </p:grpSpPr>
      <p:sp>
        <p:nvSpPr>
          <p:cNvPr id="11" name="内容占位符 3"/>
          <p:cNvSpPr>
            <a:spLocks noGrp="1"/>
          </p:cNvSpPr>
          <p:nvPr>
            <p:ph sz="quarter" idx="10" hasCustomPrompt="1"/>
          </p:nvPr>
        </p:nvSpPr>
        <p:spPr>
          <a:xfrm>
            <a:off x="515938" y="253245"/>
            <a:ext cx="6138080" cy="436073"/>
          </a:xfrm>
          <a:prstGeom prst="rect">
            <a:avLst/>
          </a:prstGeom>
        </p:spPr>
        <p:txBody>
          <a:bodyPr/>
          <a:lstStyle>
            <a:lvl1pPr marL="0" indent="0">
              <a:buNone/>
              <a:defRPr sz="2400" b="1" baseline="0">
                <a:solidFill>
                  <a:srgbClr val="A9AEB1"/>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12"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13" name="内容占位符 9"/>
          <p:cNvSpPr>
            <a:spLocks noGrp="1"/>
          </p:cNvSpPr>
          <p:nvPr>
            <p:ph sz="quarter" idx="12" hasCustomPrompt="1"/>
          </p:nvPr>
        </p:nvSpPr>
        <p:spPr>
          <a:xfrm>
            <a:off x="1083921" y="2394630"/>
            <a:ext cx="4485936" cy="392112"/>
          </a:xfrm>
          <a:prstGeom prst="rect">
            <a:avLst/>
          </a:prstGeom>
        </p:spPr>
        <p:txBody>
          <a:bodyPr/>
          <a:lstStyle>
            <a:lvl1pPr marL="0" indent="0" algn="ctr">
              <a:buNone/>
              <a:defRPr lang="zh-CN" altLang="en-US" sz="20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一级标题：微软雅黑</a:t>
            </a:r>
            <a:r>
              <a:rPr lang="en-US" altLang="zh-CN" dirty="0"/>
              <a:t> </a:t>
            </a:r>
            <a:r>
              <a:rPr lang="zh-CN" altLang="en-US" dirty="0"/>
              <a:t>加粗</a:t>
            </a:r>
            <a:r>
              <a:rPr lang="en-US" altLang="zh-CN" dirty="0"/>
              <a:t> 20</a:t>
            </a:r>
            <a:r>
              <a:rPr lang="zh-CN" altLang="en-US" dirty="0"/>
              <a:t>号</a:t>
            </a:r>
            <a:endParaRPr lang="zh-CN" altLang="en-US" dirty="0"/>
          </a:p>
        </p:txBody>
      </p:sp>
      <p:sp>
        <p:nvSpPr>
          <p:cNvPr id="15" name="内容占位符 9"/>
          <p:cNvSpPr>
            <a:spLocks noGrp="1"/>
          </p:cNvSpPr>
          <p:nvPr>
            <p:ph sz="quarter" idx="14" hasCustomPrompt="1"/>
          </p:nvPr>
        </p:nvSpPr>
        <p:spPr>
          <a:xfrm>
            <a:off x="1083921" y="3456213"/>
            <a:ext cx="4485936" cy="392112"/>
          </a:xfrm>
          <a:prstGeom prst="rect">
            <a:avLst/>
          </a:prstGeom>
        </p:spPr>
        <p:txBody>
          <a:bodyPr/>
          <a:lstStyle>
            <a:lvl1pPr marL="0" indent="0" algn="l">
              <a:buNone/>
              <a:defRPr lang="zh-CN" altLang="en-US" sz="1600" b="0" i="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二级标题：微软雅黑 </a:t>
            </a:r>
            <a:r>
              <a:rPr lang="en-US" altLang="zh-CN" dirty="0"/>
              <a:t>16</a:t>
            </a:r>
            <a:r>
              <a:rPr lang="zh-CN" altLang="en-US" dirty="0"/>
              <a:t>号</a:t>
            </a:r>
            <a:endParaRPr lang="zh-CN" altLang="en-US" dirty="0"/>
          </a:p>
        </p:txBody>
      </p:sp>
      <p:sp>
        <p:nvSpPr>
          <p:cNvPr id="17" name="内容占位符 9"/>
          <p:cNvSpPr>
            <a:spLocks noGrp="1"/>
          </p:cNvSpPr>
          <p:nvPr>
            <p:ph sz="quarter" idx="16" hasCustomPrompt="1"/>
          </p:nvPr>
        </p:nvSpPr>
        <p:spPr>
          <a:xfrm>
            <a:off x="1083921" y="4497614"/>
            <a:ext cx="4485936" cy="392112"/>
          </a:xfrm>
          <a:prstGeom prst="rect">
            <a:avLst/>
          </a:prstGeom>
        </p:spPr>
        <p:txBody>
          <a:bodyPr/>
          <a:lstStyle>
            <a:lvl1pPr marL="0" indent="0" algn="l">
              <a:lnSpc>
                <a:spcPts val="1200"/>
              </a:lnSpc>
              <a:buNone/>
              <a:defRPr lang="zh-CN" altLang="en-US" sz="1400" b="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正文：微软雅黑 </a:t>
            </a:r>
            <a:r>
              <a:rPr lang="en-US" altLang="zh-CN" dirty="0"/>
              <a:t>14</a:t>
            </a:r>
            <a:r>
              <a:rPr lang="zh-CN" altLang="en-US" dirty="0"/>
              <a:t>号 行间距固定值</a:t>
            </a:r>
            <a:r>
              <a:rPr lang="en-US" altLang="zh-CN" dirty="0"/>
              <a:t>12</a:t>
            </a:r>
            <a:endParaRPr lang="zh-CN" altLang="en-US" dirty="0"/>
          </a:p>
        </p:txBody>
      </p:sp>
      <p:sp>
        <p:nvSpPr>
          <p:cNvPr id="19" name="图片占位符 2"/>
          <p:cNvSpPr>
            <a:spLocks noGrp="1"/>
          </p:cNvSpPr>
          <p:nvPr>
            <p:ph type="pic" sz="quarter" idx="18" hasCustomPrompt="1"/>
          </p:nvPr>
        </p:nvSpPr>
        <p:spPr>
          <a:xfrm>
            <a:off x="6286499" y="2443162"/>
            <a:ext cx="5105401" cy="2871788"/>
          </a:xfrm>
          <a:prstGeom prst="rect">
            <a:avLst/>
          </a:prstGeom>
          <a:ln>
            <a:noFill/>
          </a:ln>
          <a:effectLst>
            <a:outerShdw blurRad="190500" algn="tl" rotWithShape="0">
              <a:srgbClr val="000000">
                <a:alpha val="70000"/>
              </a:srgbClr>
            </a:outerShdw>
          </a:effectLst>
        </p:spPr>
        <p:txBody>
          <a:bodyPr/>
          <a:lstStyle>
            <a:lvl1pPr marL="0" indent="0">
              <a:buNone/>
              <a:defRPr lang="zh-CN" altLang="en-US" sz="2400" b="1" kern="1200" baseline="0" dirty="0">
                <a:solidFill>
                  <a:srgbClr val="37383A"/>
                </a:solidFill>
                <a:latin typeface="微软雅黑" panose="020B0503020204020204" charset="-122"/>
                <a:ea typeface="微软雅黑" panose="020B0503020204020204" charset="-122"/>
                <a:cs typeface="+mj-cs"/>
              </a:defRPr>
            </a:lvl1pPr>
          </a:lstStyle>
          <a:p>
            <a:r>
              <a:rPr lang="zh-CN" altLang="en-US" dirty="0"/>
              <a:t>请在此处插入图片</a:t>
            </a:r>
            <a:endParaRPr lang="zh-CN" altLang="en-US" dirty="0"/>
          </a:p>
        </p:txBody>
      </p:sp>
      <p:sp>
        <p:nvSpPr>
          <p:cNvPr id="21" name="文本框 20"/>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2 正文+图表">
    <p:spTree>
      <p:nvGrpSpPr>
        <p:cNvPr id="1" name=""/>
        <p:cNvGrpSpPr/>
        <p:nvPr/>
      </p:nvGrpSpPr>
      <p:grpSpPr>
        <a:xfrm>
          <a:off x="0" y="0"/>
          <a:ext cx="0" cy="0"/>
          <a:chOff x="0" y="0"/>
          <a:chExt cx="0" cy="0"/>
        </a:xfrm>
      </p:grpSpPr>
      <p:sp>
        <p:nvSpPr>
          <p:cNvPr id="20" name="内容占位符 3"/>
          <p:cNvSpPr>
            <a:spLocks noGrp="1"/>
          </p:cNvSpPr>
          <p:nvPr>
            <p:ph sz="quarter" idx="10" hasCustomPrompt="1"/>
          </p:nvPr>
        </p:nvSpPr>
        <p:spPr>
          <a:xfrm>
            <a:off x="515938" y="253245"/>
            <a:ext cx="6138080" cy="436073"/>
          </a:xfrm>
          <a:prstGeom prst="rect">
            <a:avLst/>
          </a:prstGeom>
        </p:spPr>
        <p:txBody>
          <a:bodyPr/>
          <a:lstStyle>
            <a:lvl1pPr marL="0" indent="0">
              <a:buNone/>
              <a:defRPr sz="2400" b="1" i="0" baseline="0">
                <a:solidFill>
                  <a:srgbClr val="A9AEB1"/>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21"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37383A"/>
                </a:solidFill>
                <a:latin typeface="华文细黑" panose="02010600040101010101" pitchFamily="2"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22" name="内容占位符 9"/>
          <p:cNvSpPr>
            <a:spLocks noGrp="1"/>
          </p:cNvSpPr>
          <p:nvPr>
            <p:ph sz="quarter" idx="12" hasCustomPrompt="1"/>
          </p:nvPr>
        </p:nvSpPr>
        <p:spPr>
          <a:xfrm>
            <a:off x="1083921" y="2394630"/>
            <a:ext cx="4485936" cy="392112"/>
          </a:xfrm>
          <a:prstGeom prst="rect">
            <a:avLst/>
          </a:prstGeom>
        </p:spPr>
        <p:txBody>
          <a:bodyPr/>
          <a:lstStyle>
            <a:lvl1pPr marL="0" indent="0" algn="ctr">
              <a:buNone/>
              <a:defRPr lang="zh-CN" altLang="en-US" sz="2000" b="1"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一级标题：微软雅黑</a:t>
            </a:r>
            <a:r>
              <a:rPr lang="en-US" altLang="zh-CN" dirty="0"/>
              <a:t> </a:t>
            </a:r>
            <a:r>
              <a:rPr lang="zh-CN" altLang="en-US" dirty="0"/>
              <a:t>加粗</a:t>
            </a:r>
            <a:r>
              <a:rPr lang="en-US" altLang="zh-CN" dirty="0"/>
              <a:t> 20</a:t>
            </a:r>
            <a:r>
              <a:rPr lang="zh-CN" altLang="en-US" dirty="0"/>
              <a:t>号</a:t>
            </a:r>
            <a:endParaRPr lang="zh-CN" altLang="en-US" dirty="0"/>
          </a:p>
        </p:txBody>
      </p:sp>
      <p:sp>
        <p:nvSpPr>
          <p:cNvPr id="24" name="内容占位符 9"/>
          <p:cNvSpPr>
            <a:spLocks noGrp="1"/>
          </p:cNvSpPr>
          <p:nvPr>
            <p:ph sz="quarter" idx="14" hasCustomPrompt="1"/>
          </p:nvPr>
        </p:nvSpPr>
        <p:spPr>
          <a:xfrm>
            <a:off x="1083921" y="3456213"/>
            <a:ext cx="4485936" cy="392112"/>
          </a:xfrm>
          <a:prstGeom prst="rect">
            <a:avLst/>
          </a:prstGeom>
        </p:spPr>
        <p:txBody>
          <a:bodyPr/>
          <a:lstStyle>
            <a:lvl1pPr marL="0" indent="0" algn="l">
              <a:buNone/>
              <a:defRPr lang="zh-CN" altLang="en-US" sz="1600" b="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二级标题：微软雅黑</a:t>
            </a:r>
            <a:r>
              <a:rPr lang="en-US" altLang="zh-CN" dirty="0"/>
              <a:t> 16</a:t>
            </a:r>
            <a:r>
              <a:rPr lang="zh-CN" altLang="en-US" dirty="0"/>
              <a:t>号</a:t>
            </a:r>
            <a:endParaRPr lang="zh-CN" altLang="en-US" dirty="0"/>
          </a:p>
        </p:txBody>
      </p:sp>
      <p:sp>
        <p:nvSpPr>
          <p:cNvPr id="26" name="内容占位符 9"/>
          <p:cNvSpPr>
            <a:spLocks noGrp="1"/>
          </p:cNvSpPr>
          <p:nvPr>
            <p:ph sz="quarter" idx="16" hasCustomPrompt="1"/>
          </p:nvPr>
        </p:nvSpPr>
        <p:spPr>
          <a:xfrm>
            <a:off x="1083921" y="4497614"/>
            <a:ext cx="4485936" cy="392112"/>
          </a:xfrm>
          <a:prstGeom prst="rect">
            <a:avLst/>
          </a:prstGeom>
        </p:spPr>
        <p:txBody>
          <a:bodyPr/>
          <a:lstStyle>
            <a:lvl1pPr marL="0" indent="0" algn="l">
              <a:lnSpc>
                <a:spcPts val="1200"/>
              </a:lnSpc>
              <a:buNone/>
              <a:defRPr lang="zh-CN" altLang="en-US" sz="1400" b="0" kern="1200" baseline="0" dirty="0">
                <a:solidFill>
                  <a:srgbClr val="37383A"/>
                </a:solidFill>
                <a:latin typeface="微软雅黑" panose="020B0503020204020204"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28" name="图表占位符 4"/>
          <p:cNvSpPr>
            <a:spLocks noGrp="1"/>
          </p:cNvSpPr>
          <p:nvPr>
            <p:ph type="chart" sz="quarter" idx="18" hasCustomPrompt="1"/>
          </p:nvPr>
        </p:nvSpPr>
        <p:spPr>
          <a:xfrm>
            <a:off x="6400800" y="2388960"/>
            <a:ext cx="4953000" cy="3017838"/>
          </a:xfrm>
          <a:prstGeom prst="rect">
            <a:avLst/>
          </a:prstGeom>
        </p:spPr>
        <p:txBody>
          <a:bodyPr/>
          <a:lstStyle>
            <a:lvl1pPr marL="0" indent="0">
              <a:buNone/>
              <a:defRPr lang="zh-CN" altLang="en-US" sz="2400" b="1" kern="1200" baseline="0" dirty="0">
                <a:solidFill>
                  <a:srgbClr val="37383A"/>
                </a:solidFill>
                <a:latin typeface="微软雅黑" panose="020B0503020204020204" charset="-122"/>
                <a:ea typeface="微软雅黑" panose="020B0503020204020204" charset="-122"/>
                <a:cs typeface="+mj-cs"/>
              </a:defRPr>
            </a:lvl1pPr>
          </a:lstStyle>
          <a:p>
            <a:r>
              <a:rPr lang="zh-CN" altLang="en-US" dirty="0"/>
              <a:t>请在此处插入图表</a:t>
            </a:r>
            <a:endParaRPr lang="zh-CN" altLang="en-US" dirty="0"/>
          </a:p>
        </p:txBody>
      </p:sp>
      <p:sp>
        <p:nvSpPr>
          <p:cNvPr id="12" name="文本框 11"/>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black">
                  <a:lumMod val="75000"/>
                  <a:lumOff val="2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3" name="文本框 2"/>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
        <p:nvSpPr>
          <p:cNvPr id="4" name="文本框 3"/>
          <p:cNvSpPr txBox="1"/>
          <p:nvPr userDrawn="1"/>
        </p:nvSpPr>
        <p:spPr>
          <a:xfrm>
            <a:off x="1115423" y="4432420"/>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7F7F7"/>
                </a:solidFill>
                <a:effectLst/>
                <a:uLnTx/>
                <a:uFillTx/>
                <a:latin typeface="华文细黑" panose="02010600040101010101" pitchFamily="2" charset="-122"/>
                <a:ea typeface="微软雅黑" panose="020B0503020204020204" charset="-122"/>
                <a:cs typeface="+mn-cs"/>
              </a:rPr>
              <a:t>谢谢聆听</a:t>
            </a:r>
            <a:endParaRPr kumimoji="0" lang="zh-CN" altLang="en-US" sz="3200" b="1" i="0" u="none" strike="noStrike" kern="1200" cap="none" spc="0" normalizeH="0" baseline="0" noProof="0" dirty="0">
              <a:ln>
                <a:noFill/>
              </a:ln>
              <a:solidFill>
                <a:srgbClr val="F7F7F7"/>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endParaRPr lang="zh-CN" altLang="en-US">
              <a:sym typeface="+mn-ea"/>
            </a:endParaRPr>
          </a:p>
          <a:p>
            <a:pPr lvl="0"/>
            <a:r>
              <a:rPr lang="zh-CN" altLang="en-US">
                <a:sym typeface="+mn-ea"/>
              </a:rPr>
              <a:t>单击此处编辑正文</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7897F89-CB81-4EC2-B8C0-03EBC0569F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1238FD-6398-45C8-B555-24314BE037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15423" y="4472668"/>
            <a:ext cx="8189685" cy="504281"/>
          </a:xfrm>
          <a:prstGeom prst="rect">
            <a:avLst/>
          </a:prstGeom>
        </p:spPr>
        <p:txBody>
          <a:bodyPr/>
          <a:lstStyle>
            <a:lvl1pPr>
              <a:defRPr sz="3200" b="1" baseline="0">
                <a:solidFill>
                  <a:srgbClr val="F7F7F7"/>
                </a:solidFill>
                <a:latin typeface="华文细黑" panose="02010600040101010101" pitchFamily="2" charset="-122"/>
                <a:ea typeface="微软雅黑" panose="020B0503020204020204" charset="-122"/>
              </a:defRPr>
            </a:lvl1pPr>
          </a:lstStyle>
          <a:p>
            <a:r>
              <a:rPr lang="zh-CN" altLang="en-US" dirty="0"/>
              <a:t>单击此处输入标题</a:t>
            </a:r>
            <a:endParaRPr lang="zh-CN" altLang="en-US" dirty="0"/>
          </a:p>
        </p:txBody>
      </p:sp>
      <p:sp>
        <p:nvSpPr>
          <p:cNvPr id="3" name="文本框 2"/>
          <p:cNvSpPr txBox="1"/>
          <p:nvPr userDrawn="1"/>
        </p:nvSpPr>
        <p:spPr>
          <a:xfrm>
            <a:off x="548591" y="6328497"/>
            <a:ext cx="3700052" cy="253916"/>
          </a:xfrm>
          <a:prstGeom prst="rect">
            <a:avLst/>
          </a:prstGeom>
          <a:noFill/>
        </p:spPr>
        <p:txBody>
          <a:bodyPr wrap="none" rtlCol="0">
            <a:spAutoFit/>
          </a:bodyPr>
          <a:lstStyle/>
          <a:p>
            <a:r>
              <a:rPr lang="en-US"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rPr>
              <a:t>Copyright © 2016 KATVR Co. Ltd. </a:t>
            </a:r>
            <a:r>
              <a:rPr lang="zh-CN"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rPr>
              <a:t>杭州虚现科技有限公司 </a:t>
            </a:r>
            <a:endParaRPr lang="zh-CN"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8" name="Picture Placeholder 7"/>
          <p:cNvSpPr>
            <a:spLocks noGrp="1"/>
          </p:cNvSpPr>
          <p:nvPr>
            <p:ph type="pic" idx="13"/>
          </p:nvPr>
        </p:nvSpPr>
        <p:spPr>
          <a:xfrm>
            <a:off x="0" y="0"/>
            <a:ext cx="12192000" cy="6858000"/>
          </a:xfrm>
          <a:prstGeom prst="rect">
            <a:avLst/>
          </a:prstGeom>
        </p:spPr>
        <p:txBody>
          <a:bodyPr lIns="91439" rIns="91439">
            <a:noAutofit/>
          </a:bodyPr>
          <a:lstStyle/>
          <a:p/>
        </p:txBody>
      </p:sp>
      <p:sp>
        <p:nvSpPr>
          <p:cNvPr id="119"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yle1 正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515938" y="253245"/>
            <a:ext cx="6138080" cy="436073"/>
          </a:xfrm>
          <a:prstGeom prst="rect">
            <a:avLst/>
          </a:prstGeom>
        </p:spPr>
        <p:txBody>
          <a:bodyPr/>
          <a:lstStyle>
            <a:lvl1pPr marL="0" indent="0">
              <a:buNone/>
              <a:tabLst>
                <a:tab pos="4658995" algn="l"/>
              </a:tabLst>
              <a:defRPr sz="2400" b="1" i="0" baseline="0">
                <a:solidFill>
                  <a:srgbClr val="37383A"/>
                </a:solidFill>
                <a:latin typeface="微软雅黑" panose="020B0503020204020204" charset="-122"/>
                <a:ea typeface="微软雅黑" panose="020B0503020204020204" charset="-122"/>
              </a:defRPr>
            </a:lvl1pPr>
          </a:lstStyle>
          <a:p>
            <a:pPr lvl="0"/>
            <a:r>
              <a:rPr lang="zh-CN" altLang="en-US" dirty="0"/>
              <a:t>单击此处输入章节标题</a:t>
            </a:r>
            <a:endParaRPr lang="zh-CN" altLang="en-US" dirty="0"/>
          </a:p>
        </p:txBody>
      </p:sp>
      <p:sp>
        <p:nvSpPr>
          <p:cNvPr id="6" name="内容占位符 5"/>
          <p:cNvSpPr>
            <a:spLocks noGrp="1"/>
          </p:cNvSpPr>
          <p:nvPr>
            <p:ph sz="quarter" idx="11" hasCustomPrompt="1"/>
          </p:nvPr>
        </p:nvSpPr>
        <p:spPr>
          <a:xfrm>
            <a:off x="548591" y="1449388"/>
            <a:ext cx="11127472" cy="4859336"/>
          </a:xfrm>
          <a:prstGeom prst="rect">
            <a:avLst/>
          </a:prstGeom>
        </p:spPr>
        <p:txBody>
          <a:bodyPr/>
          <a:lstStyle>
            <a:lvl1pPr marL="0" indent="0">
              <a:buNone/>
              <a:defRPr lang="zh-CN" altLang="en-US" sz="24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请在此区域内输入正文</a:t>
            </a:r>
            <a:endParaRPr lang="en-US" altLang="zh-CN" dirty="0"/>
          </a:p>
        </p:txBody>
      </p:sp>
      <p:sp>
        <p:nvSpPr>
          <p:cNvPr id="10" name="内容占位符 9"/>
          <p:cNvSpPr>
            <a:spLocks noGrp="1"/>
          </p:cNvSpPr>
          <p:nvPr>
            <p:ph sz="quarter" idx="12" hasCustomPrompt="1"/>
          </p:nvPr>
        </p:nvSpPr>
        <p:spPr>
          <a:xfrm>
            <a:off x="2308564" y="2394630"/>
            <a:ext cx="7574872" cy="392112"/>
          </a:xfrm>
          <a:prstGeom prst="rect">
            <a:avLst/>
          </a:prstGeom>
        </p:spPr>
        <p:txBody>
          <a:bodyPr/>
          <a:lstStyle>
            <a:lvl1pPr marL="0" indent="0" algn="ctr">
              <a:buNone/>
              <a:defRPr lang="zh-CN" altLang="en-US" sz="2000" b="1"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一级标题：微软雅黑 加粗</a:t>
            </a:r>
            <a:r>
              <a:rPr lang="en-US" altLang="zh-CN" dirty="0"/>
              <a:t> 20</a:t>
            </a:r>
            <a:r>
              <a:rPr lang="zh-CN" altLang="en-US" dirty="0"/>
              <a:t>号</a:t>
            </a:r>
            <a:endParaRPr lang="zh-CN" altLang="en-US" dirty="0"/>
          </a:p>
        </p:txBody>
      </p:sp>
      <p:sp>
        <p:nvSpPr>
          <p:cNvPr id="12" name="内容占位符 9"/>
          <p:cNvSpPr>
            <a:spLocks noGrp="1"/>
          </p:cNvSpPr>
          <p:nvPr>
            <p:ph sz="quarter" idx="14" hasCustomPrompt="1"/>
          </p:nvPr>
        </p:nvSpPr>
        <p:spPr>
          <a:xfrm>
            <a:off x="2308564" y="3456213"/>
            <a:ext cx="7574872" cy="392112"/>
          </a:xfrm>
          <a:prstGeom prst="rect">
            <a:avLst/>
          </a:prstGeom>
        </p:spPr>
        <p:txBody>
          <a:bodyPr/>
          <a:lstStyle>
            <a:lvl1pPr marL="0" indent="0" algn="l">
              <a:buNone/>
              <a:defRPr lang="zh-CN" altLang="en-US" sz="16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二级标题：微软雅黑 </a:t>
            </a:r>
            <a:r>
              <a:rPr lang="en-US" altLang="zh-CN" dirty="0"/>
              <a:t> 16</a:t>
            </a:r>
            <a:r>
              <a:rPr lang="zh-CN" altLang="en-US" dirty="0"/>
              <a:t>号</a:t>
            </a:r>
            <a:endParaRPr lang="zh-CN" altLang="en-US" dirty="0"/>
          </a:p>
        </p:txBody>
      </p:sp>
      <p:sp>
        <p:nvSpPr>
          <p:cNvPr id="14" name="内容占位符 9"/>
          <p:cNvSpPr>
            <a:spLocks noGrp="1"/>
          </p:cNvSpPr>
          <p:nvPr>
            <p:ph sz="quarter" idx="16" hasCustomPrompt="1"/>
          </p:nvPr>
        </p:nvSpPr>
        <p:spPr>
          <a:xfrm>
            <a:off x="2308564" y="4497614"/>
            <a:ext cx="7574872" cy="392112"/>
          </a:xfrm>
          <a:prstGeom prst="rect">
            <a:avLst/>
          </a:prstGeom>
        </p:spPr>
        <p:txBody>
          <a:bodyPr/>
          <a:lstStyle>
            <a:lvl1pPr marL="0" indent="0" algn="l">
              <a:lnSpc>
                <a:spcPts val="1200"/>
              </a:lnSpc>
              <a:buNone/>
              <a:defRPr lang="zh-CN" altLang="en-US" sz="1400" b="0" kern="1200" baseline="0" dirty="0">
                <a:solidFill>
                  <a:srgbClr val="F7F7F7"/>
                </a:solidFill>
                <a:latin typeface="微软雅黑" panose="020B0503020204020204" charset="-122"/>
                <a:ea typeface="微软雅黑" panose="020B0503020204020204" charset="-122"/>
                <a:cs typeface="+mj-cs"/>
              </a:defRPr>
            </a:lvl1pPr>
          </a:lstStyle>
          <a:p>
            <a:pPr lvl="0"/>
            <a:r>
              <a:rPr lang="zh-CN" altLang="en-US" dirty="0"/>
              <a:t>正文：微软雅黑</a:t>
            </a:r>
            <a:r>
              <a:rPr lang="en-US" altLang="zh-CN" dirty="0"/>
              <a:t> 14</a:t>
            </a:r>
            <a:r>
              <a:rPr lang="zh-CN" altLang="en-US" dirty="0"/>
              <a:t>号 行间距固定值</a:t>
            </a:r>
            <a:r>
              <a:rPr lang="en-US" altLang="zh-CN" dirty="0"/>
              <a:t>12</a:t>
            </a:r>
            <a:endParaRPr lang="zh-CN" altLang="en-US" dirty="0"/>
          </a:p>
        </p:txBody>
      </p:sp>
      <p:sp>
        <p:nvSpPr>
          <p:cNvPr id="3" name="文本框 2"/>
          <p:cNvSpPr txBox="1"/>
          <p:nvPr userDrawn="1"/>
        </p:nvSpPr>
        <p:spPr>
          <a:xfrm>
            <a:off x="548591" y="6328497"/>
            <a:ext cx="6007100" cy="252730"/>
          </a:xfrm>
          <a:prstGeom prst="rect">
            <a:avLst/>
          </a:prstGeom>
          <a:noFill/>
        </p:spPr>
        <p:txBody>
          <a:bodyPr wrap="none" rtlCol="0">
            <a:spAutoFit/>
          </a:bodyPr>
          <a:lstStyle/>
          <a:p>
            <a:pPr algn="l"/>
            <a:r>
              <a:rPr lang="en-US"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rPr>
              <a:t>Copyright © 2017 Hangzhou Virtual And Reality Technology Co., LTD.</a:t>
            </a:r>
            <a:r>
              <a:rPr lang="zh-CN"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rPr>
              <a:t>杭州虚现科技有限公司 </a:t>
            </a:r>
            <a:endParaRPr lang="zh-CN" altLang="zh-CN" sz="1050" kern="1200" baseline="0" dirty="0">
              <a:solidFill>
                <a:schemeClr val="bg1">
                  <a:lumMod val="75000"/>
                </a:schemeClr>
              </a:solidFill>
              <a:effectLst/>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15423" y="4472668"/>
            <a:ext cx="8189685" cy="504281"/>
          </a:xfrm>
          <a:prstGeom prst="rect">
            <a:avLst/>
          </a:prstGeom>
        </p:spPr>
        <p:txBody>
          <a:bodyPr/>
          <a:lstStyle>
            <a:lvl1pPr>
              <a:defRPr sz="3200" b="1" baseline="0">
                <a:solidFill>
                  <a:srgbClr val="F7F7F7"/>
                </a:solidFill>
                <a:latin typeface="华文细黑" panose="02010600040101010101" pitchFamily="2" charset="-122"/>
                <a:ea typeface="微软雅黑" panose="020B0503020204020204" charset="-122"/>
              </a:defRPr>
            </a:lvl1pPr>
          </a:lstStyle>
          <a:p>
            <a:r>
              <a:rPr lang="zh-CN" altLang="en-US" dirty="0"/>
              <a:t>单击此处输入标题</a:t>
            </a:r>
            <a:endParaRPr lang="zh-CN" altLang="en-US" dirty="0"/>
          </a:p>
        </p:txBody>
      </p:sp>
      <p:sp>
        <p:nvSpPr>
          <p:cNvPr id="3" name="文本框 2"/>
          <p:cNvSpPr txBox="1"/>
          <p:nvPr userDrawn="1"/>
        </p:nvSpPr>
        <p:spPr>
          <a:xfrm>
            <a:off x="548591" y="6328497"/>
            <a:ext cx="37000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Copyright © 2016 KATVR Co. Ltd. </a:t>
            </a:r>
            <a:r>
              <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rPr>
              <a:t>杭州虚现科技有限公司 </a:t>
            </a:r>
            <a:endParaRPr kumimoji="0" lang="zh-CN" altLang="zh-CN" sz="1050" b="0" i="0" u="none" strike="noStrike" kern="1200" cap="none" spc="0" normalizeH="0" baseline="0" noProof="0" dirty="0">
              <a:ln>
                <a:noFill/>
              </a:ln>
              <a:solidFill>
                <a:prstClr val="white">
                  <a:lumMod val="75000"/>
                </a:prstClr>
              </a:solidFill>
              <a:effectLst/>
              <a:uLnTx/>
              <a:uFillTx/>
              <a:latin typeface="华文细黑" panose="02010600040101010101" pitchFamily="2"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6" Type="http://schemas.openxmlformats.org/officeDocument/2006/relationships/theme" Target="../theme/theme3.xml"/><Relationship Id="rId15" Type="http://schemas.openxmlformats.org/officeDocument/2006/relationships/image" Target="../media/image1.png"/><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97F89-CB81-4EC2-B8C0-03EBC0569FF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238FD-6398-45C8-B555-24314BE037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1.xml"/><Relationship Id="rId5" Type="http://schemas.openxmlformats.org/officeDocument/2006/relationships/themeOverride" Target="../theme/themeOverride1.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hemeOverride" Target="../theme/themeOverride10.xml"/><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1.xml"/><Relationship Id="rId3" Type="http://schemas.openxmlformats.org/officeDocument/2006/relationships/themeOverride" Target="../theme/themeOverride11.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1.xml"/><Relationship Id="rId3" Type="http://schemas.openxmlformats.org/officeDocument/2006/relationships/themeOverride" Target="../theme/themeOverride12.xml"/><Relationship Id="rId2" Type="http://schemas.openxmlformats.org/officeDocument/2006/relationships/image" Target="../media/image17.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1.xml"/><Relationship Id="rId3" Type="http://schemas.openxmlformats.org/officeDocument/2006/relationships/themeOverride" Target="../theme/themeOverride13.xml"/><Relationship Id="rId2" Type="http://schemas.openxmlformats.org/officeDocument/2006/relationships/image" Target="../media/image18.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1.xml"/><Relationship Id="rId5" Type="http://schemas.openxmlformats.org/officeDocument/2006/relationships/themeOverride" Target="../theme/themeOverride14.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tags" Target="../tags/tag9.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1.xml"/><Relationship Id="rId5" Type="http://schemas.openxmlformats.org/officeDocument/2006/relationships/themeOverride" Target="../theme/themeOverride15.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1.xml"/><Relationship Id="rId5" Type="http://schemas.openxmlformats.org/officeDocument/2006/relationships/themeOverride" Target="../theme/themeOverride16.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1.xml"/><Relationship Id="rId5" Type="http://schemas.openxmlformats.org/officeDocument/2006/relationships/themeOverride" Target="../theme/themeOverride1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1.xml"/><Relationship Id="rId6" Type="http://schemas.openxmlformats.org/officeDocument/2006/relationships/themeOverride" Target="../theme/themeOverride18.xml"/><Relationship Id="rId5" Type="http://schemas.openxmlformats.org/officeDocument/2006/relationships/image" Target="../media/image30.png"/><Relationship Id="rId4" Type="http://schemas.openxmlformats.org/officeDocument/2006/relationships/tags" Target="../tags/tag10.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1.xml"/><Relationship Id="rId4" Type="http://schemas.openxmlformats.org/officeDocument/2006/relationships/themeOverride" Target="../theme/themeOverride19.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hemeOverride" Target="../theme/themeOverride2.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1.xml"/><Relationship Id="rId3" Type="http://schemas.openxmlformats.org/officeDocument/2006/relationships/themeOverride" Target="../theme/themeOverride20.xml"/><Relationship Id="rId2" Type="http://schemas.openxmlformats.org/officeDocument/2006/relationships/image" Target="../media/image33.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1.xml"/><Relationship Id="rId3" Type="http://schemas.openxmlformats.org/officeDocument/2006/relationships/themeOverride" Target="../theme/themeOverride21.xml"/><Relationship Id="rId2" Type="http://schemas.openxmlformats.org/officeDocument/2006/relationships/image" Target="../media/image34.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1.xml"/><Relationship Id="rId4" Type="http://schemas.openxmlformats.org/officeDocument/2006/relationships/themeOverride" Target="../theme/themeOverride22.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1.xml"/><Relationship Id="rId3" Type="http://schemas.openxmlformats.org/officeDocument/2006/relationships/themeOverride" Target="../theme/themeOverride3.xml"/><Relationship Id="rId2" Type="http://schemas.openxmlformats.org/officeDocument/2006/relationships/image" Target="../media/image6.png"/><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1.xml"/><Relationship Id="rId6"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1.xml"/><Relationship Id="rId4" Type="http://schemas.openxmlformats.org/officeDocument/2006/relationships/themeOverride" Target="../theme/themeOverride5.xml"/><Relationship Id="rId3" Type="http://schemas.openxmlformats.org/officeDocument/2006/relationships/image" Target="../media/image8.png"/><Relationship Id="rId2" Type="http://schemas.openxmlformats.org/officeDocument/2006/relationships/image" Target="../media/image1.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1.xml"/><Relationship Id="rId5" Type="http://schemas.openxmlformats.org/officeDocument/2006/relationships/themeOverride" Target="../theme/themeOverride6.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themeOverride" Target="../theme/themeOverride7.xml"/><Relationship Id="rId3" Type="http://schemas.openxmlformats.org/officeDocument/2006/relationships/image" Target="../media/image11.png"/><Relationship Id="rId2" Type="http://schemas.openxmlformats.org/officeDocument/2006/relationships/image" Target="../media/image1.sv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1.xml"/><Relationship Id="rId4" Type="http://schemas.openxmlformats.org/officeDocument/2006/relationships/themeOverride" Target="../theme/themeOverride8.xml"/><Relationship Id="rId3" Type="http://schemas.openxmlformats.org/officeDocument/2006/relationships/image" Target="../media/image12.png"/><Relationship Id="rId2" Type="http://schemas.openxmlformats.org/officeDocument/2006/relationships/image" Target="../media/image1.sv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1.xml"/><Relationship Id="rId4" Type="http://schemas.openxmlformats.org/officeDocument/2006/relationships/themeOverride" Target="../theme/themeOverride9.xml"/><Relationship Id="rId3" Type="http://schemas.openxmlformats.org/officeDocument/2006/relationships/image" Target="../media/image13.png"/><Relationship Id="rId2" Type="http://schemas.openxmlformats.org/officeDocument/2006/relationships/image" Target="../media/image1.sv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513184" y="6186196"/>
            <a:ext cx="3825551" cy="447869"/>
          </a:xfrm>
          <a:prstGeom prst="rect">
            <a:avLst/>
          </a:prstGeom>
          <a:solidFill>
            <a:srgbClr val="27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5"/>
          <p:cNvSpPr/>
          <p:nvPr/>
        </p:nvSpPr>
        <p:spPr>
          <a:xfrm>
            <a:off x="632460" y="3890645"/>
            <a:ext cx="10458450" cy="1445260"/>
          </a:xfrm>
          <a:prstGeom prst="rect">
            <a:avLst/>
          </a:prstGeom>
          <a:effectLst>
            <a:outerShdw blurRad="50800" dist="38100" dir="5400000" algn="t" rotWithShape="0">
              <a:prstClr val="black">
                <a:alpha val="40000"/>
              </a:prstClr>
            </a:outerShdw>
          </a:effectLst>
        </p:spPr>
        <p:txBody>
          <a:bodyPr wrap="square">
            <a:spAutoFit/>
          </a:bodyPr>
          <a:lstStyle/>
          <a:p>
            <a:pPr algn="ctr">
              <a:buClrTx/>
              <a:buSzTx/>
              <a:buFontTx/>
            </a:pPr>
            <a:r>
              <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I</a:t>
            </a:r>
            <a:r>
              <a:rPr lang="zh-CN" altLang="en-US"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nstallation</a:t>
            </a:r>
            <a:r>
              <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 Manual for </a:t>
            </a:r>
            <a:endPar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endParaRPr>
          </a:p>
          <a:p>
            <a:pPr algn="ctr">
              <a:buClrTx/>
              <a:buSzTx/>
              <a:buFontTx/>
            </a:pPr>
            <a:r>
              <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C</a:t>
            </a:r>
            <a:r>
              <a:rPr lang="zh-CN" altLang="en-US"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ord </a:t>
            </a:r>
            <a:r>
              <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O</a:t>
            </a:r>
            <a:r>
              <a:rPr lang="zh-CN" altLang="en-US"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rganizer</a:t>
            </a:r>
            <a:r>
              <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rPr>
              <a:t> of KAT Walk mini</a:t>
            </a:r>
            <a:endParaRPr lang="en-US" altLang="zh-CN" sz="4400" b="1" dirty="0">
              <a:solidFill>
                <a:srgbClr val="F7F7F7"/>
              </a:solidFill>
              <a:latin typeface="Noto Sans S Chinese DemiLight" panose="02000503000000000000" charset="0"/>
              <a:ea typeface="黑体" panose="02010609060101010101" charset="-122"/>
              <a:cs typeface="Noto Sans S Chinese DemiLight" panose="02000503000000000000" charset="0"/>
              <a:sym typeface="+mn-ea"/>
            </a:endParaRPr>
          </a:p>
        </p:txBody>
      </p:sp>
      <p:pic>
        <p:nvPicPr>
          <p:cNvPr id="3" name="图片 2" descr="组 136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1625" y="2309495"/>
            <a:ext cx="4244340" cy="897890"/>
          </a:xfrm>
          <a:prstGeom prst="rect">
            <a:avLst/>
          </a:prstGeom>
        </p:spPr>
      </p:pic>
      <p:sp>
        <p:nvSpPr>
          <p:cNvPr id="2" name="文本框 1"/>
          <p:cNvSpPr txBox="1"/>
          <p:nvPr/>
        </p:nvSpPr>
        <p:spPr>
          <a:xfrm>
            <a:off x="4705985" y="6019165"/>
            <a:ext cx="3056255" cy="398780"/>
          </a:xfrm>
          <a:prstGeom prst="rect">
            <a:avLst/>
          </a:prstGeom>
          <a:noFill/>
        </p:spPr>
        <p:txBody>
          <a:bodyPr wrap="square" rtlCol="0">
            <a:spAutoFit/>
          </a:bodyPr>
          <a:p>
            <a:pPr algn="ctr"/>
            <a:r>
              <a:rPr lang="en-US" altLang="zh-CN" sz="1600">
                <a:solidFill>
                  <a:schemeClr val="bg1"/>
                </a:solidFill>
                <a:uFillTx/>
              </a:rPr>
              <a:t>KATVR technical service cente</a:t>
            </a:r>
            <a:r>
              <a:rPr lang="en-US" altLang="zh-CN" sz="1600">
                <a:solidFill>
                  <a:schemeClr val="bg1"/>
                </a:solidFill>
              </a:rPr>
              <a:t>r</a:t>
            </a:r>
            <a:r>
              <a:rPr lang="en-US" altLang="zh-CN" sz="2000">
                <a:solidFill>
                  <a:schemeClr val="bg1"/>
                </a:solidFill>
              </a:rPr>
              <a:t> </a:t>
            </a:r>
            <a:endParaRPr lang="en-US" altLang="zh-CN"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advTm="10662"/>
    </mc:Choice>
    <mc:Fallback>
      <p:transition advTm="106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314305" cy="922020"/>
          </a:xfrm>
          <a:prstGeom prst="rect">
            <a:avLst/>
          </a:prstGeom>
          <a:noFill/>
        </p:spPr>
        <p:txBody>
          <a:bodyPr wrap="square" rtlCol="0">
            <a:spAutoFit/>
          </a:bodyPr>
          <a:p>
            <a:pPr>
              <a:lnSpc>
                <a:spcPct val="150000"/>
              </a:lnSpc>
            </a:pPr>
            <a:r>
              <a:rPr lang="en-US" altLang="zh-CN">
                <a:solidFill>
                  <a:schemeClr val="bg1"/>
                </a:solidFill>
              </a:rPr>
              <a:t>7</a:t>
            </a:r>
            <a:r>
              <a:rPr lang="zh-CN" altLang="en-US">
                <a:solidFill>
                  <a:schemeClr val="bg1"/>
                </a:solidFill>
              </a:rPr>
              <a:t>.</a:t>
            </a:r>
            <a:r>
              <a:rPr lang="en-US" altLang="zh-CN">
                <a:solidFill>
                  <a:schemeClr val="bg1"/>
                </a:solidFill>
              </a:rPr>
              <a:t> Remove the </a:t>
            </a:r>
            <a:r>
              <a:rPr lang="zh-CN" altLang="en-US">
                <a:solidFill>
                  <a:schemeClr val="bg1"/>
                </a:solidFill>
              </a:rPr>
              <a:t>5【M4x6</a:t>
            </a:r>
            <a:r>
              <a:rPr lang="en-US" altLang="zh-CN">
                <a:solidFill>
                  <a:schemeClr val="bg1"/>
                </a:solidFill>
              </a:rPr>
              <a:t> Phillips Pan Head Machine Screws</a:t>
            </a:r>
            <a:r>
              <a:rPr lang="zh-CN" altLang="en-US">
                <a:solidFill>
                  <a:schemeClr val="bg1"/>
                </a:solidFill>
              </a:rPr>
              <a:t>】</a:t>
            </a:r>
            <a:r>
              <a:rPr lang="en-US" altLang="zh-CN">
                <a:solidFill>
                  <a:schemeClr val="bg1"/>
                </a:solidFill>
              </a:rPr>
              <a:t>from </a:t>
            </a:r>
            <a:r>
              <a:rPr lang="zh-CN" altLang="en-US">
                <a:solidFill>
                  <a:schemeClr val="bg1"/>
                </a:solidFill>
                <a:sym typeface="+mn-ea"/>
              </a:rPr>
              <a:t>【</a:t>
            </a:r>
            <a:r>
              <a:rPr lang="en-US" altLang="zh-CN">
                <a:solidFill>
                  <a:schemeClr val="bg1"/>
                </a:solidFill>
                <a:sym typeface="+mn-ea"/>
              </a:rPr>
              <a:t>Control Center box</a:t>
            </a:r>
            <a:r>
              <a:rPr lang="zh-CN" altLang="en-US">
                <a:solidFill>
                  <a:schemeClr val="bg1"/>
                </a:solidFill>
                <a:sym typeface="+mn-ea"/>
              </a:rPr>
              <a:t>】</a:t>
            </a:r>
            <a:r>
              <a:rPr lang="en-US" altLang="zh-CN">
                <a:solidFill>
                  <a:schemeClr val="bg1"/>
                </a:solidFill>
              </a:rPr>
              <a:t>using</a:t>
            </a:r>
            <a:r>
              <a:rPr lang="zh-CN" altLang="en-US">
                <a:solidFill>
                  <a:schemeClr val="bg1"/>
                </a:solidFill>
                <a:sym typeface="+mn-ea"/>
              </a:rPr>
              <a:t>【</a:t>
            </a:r>
            <a:r>
              <a:rPr lang="en-US" altLang="zh-CN">
                <a:solidFill>
                  <a:schemeClr val="bg1"/>
                </a:solidFill>
                <a:sym typeface="+mn-ea"/>
              </a:rPr>
              <a:t>P</a:t>
            </a:r>
            <a:r>
              <a:rPr lang="zh-CN" altLang="en-US">
                <a:solidFill>
                  <a:schemeClr val="bg1"/>
                </a:solidFill>
                <a:sym typeface="+mn-ea"/>
              </a:rPr>
              <a:t>hillips screwdriver】</a:t>
            </a:r>
            <a:r>
              <a:rPr lang="en-US" altLang="zh-CN">
                <a:solidFill>
                  <a:schemeClr val="bg1"/>
                </a:solidFill>
                <a:sym typeface="+mn-ea"/>
              </a:rPr>
              <a:t>.</a:t>
            </a:r>
            <a:endParaRPr lang="en-US" altLang="zh-CN">
              <a:solidFill>
                <a:schemeClr val="bg1"/>
              </a:solidFill>
              <a:sym typeface="+mn-ea"/>
            </a:endParaRPr>
          </a:p>
        </p:txBody>
      </p:sp>
      <p:pic>
        <p:nvPicPr>
          <p:cNvPr id="3" name="图片 2" descr="C:\Users\Mloong\Desktop\控制中心木箱\5.8.bmp5.8"/>
          <p:cNvPicPr>
            <a:picLocks noChangeAspect="1"/>
          </p:cNvPicPr>
          <p:nvPr/>
        </p:nvPicPr>
        <p:blipFill>
          <a:blip r:embed="rId3"/>
          <a:srcRect/>
          <a:stretch>
            <a:fillRect/>
          </a:stretch>
        </p:blipFill>
        <p:spPr>
          <a:xfrm>
            <a:off x="2362835" y="2508885"/>
            <a:ext cx="6834505" cy="38011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1337945"/>
          </a:xfrm>
          <a:prstGeom prst="rect">
            <a:avLst/>
          </a:prstGeom>
          <a:noFill/>
        </p:spPr>
        <p:txBody>
          <a:bodyPr wrap="square" rtlCol="0">
            <a:spAutoFit/>
          </a:bodyPr>
          <a:p>
            <a:pPr>
              <a:lnSpc>
                <a:spcPct val="150000"/>
              </a:lnSpc>
            </a:pPr>
            <a:r>
              <a:rPr lang="zh-CN" altLang="en-US">
                <a:solidFill>
                  <a:schemeClr val="bg1"/>
                </a:solidFill>
              </a:rPr>
              <a:t>8.</a:t>
            </a:r>
            <a:r>
              <a:rPr lang="en-US" altLang="zh-CN">
                <a:solidFill>
                  <a:schemeClr val="bg1"/>
                </a:solidFill>
              </a:rPr>
              <a:t> Fix the </a:t>
            </a:r>
            <a:r>
              <a:rPr lang="zh-CN" altLang="en-US">
                <a:solidFill>
                  <a:schemeClr val="bg1"/>
                </a:solidFill>
                <a:sym typeface="+mn-ea"/>
              </a:rPr>
              <a:t>【support pillar】</a:t>
            </a:r>
            <a:r>
              <a:rPr lang="en-US" altLang="zh-CN">
                <a:solidFill>
                  <a:schemeClr val="bg1"/>
                </a:solidFill>
                <a:sym typeface="+mn-ea"/>
              </a:rPr>
              <a:t>of the </a:t>
            </a:r>
            <a:r>
              <a:rPr lang="zh-CN" altLang="en-US">
                <a:solidFill>
                  <a:schemeClr val="lt1"/>
                </a:solidFill>
                <a:latin typeface="Arial" panose="020B0604020202020204" pitchFamily="34" charset="0"/>
                <a:ea typeface="汉仪旗黑-55简" panose="00020600040101010101" charset="-122"/>
                <a:sym typeface="+mn-ea"/>
              </a:rPr>
              <a:t>Cord Organizer</a:t>
            </a:r>
            <a:r>
              <a:rPr lang="en-US" altLang="zh-CN">
                <a:solidFill>
                  <a:schemeClr val="lt1"/>
                </a:solidFill>
                <a:latin typeface="Arial" panose="020B0604020202020204" pitchFamily="34" charset="0"/>
                <a:ea typeface="汉仪旗黑-55简" panose="00020600040101010101" charset="-122"/>
                <a:sym typeface="+mn-ea"/>
              </a:rPr>
              <a:t> with the </a:t>
            </a:r>
            <a:r>
              <a:rPr lang="zh-CN" altLang="en-US">
                <a:solidFill>
                  <a:schemeClr val="bg1"/>
                </a:solidFill>
                <a:sym typeface="+mn-ea"/>
              </a:rPr>
              <a:t>【Control Center box】</a:t>
            </a:r>
            <a:r>
              <a:rPr lang="en-US" altLang="zh-CN">
                <a:solidFill>
                  <a:schemeClr val="bg1"/>
                </a:solidFill>
                <a:sym typeface="+mn-ea"/>
              </a:rPr>
              <a:t>s</a:t>
            </a:r>
            <a:r>
              <a:rPr lang="zh-CN" altLang="en-US">
                <a:solidFill>
                  <a:schemeClr val="bg1"/>
                </a:solidFill>
                <a:sym typeface="+mn-ea"/>
              </a:rPr>
              <a:t>ide hole </a:t>
            </a:r>
            <a:r>
              <a:rPr lang="en-US" altLang="zh-CN">
                <a:solidFill>
                  <a:schemeClr val="bg1"/>
                </a:solidFill>
                <a:sym typeface="+mn-ea"/>
              </a:rPr>
              <a:t>using</a:t>
            </a:r>
            <a:r>
              <a:rPr lang="en-US" altLang="zh-CN">
                <a:solidFill>
                  <a:schemeClr val="lt1"/>
                </a:solidFill>
                <a:latin typeface="Arial" panose="020B0604020202020204" pitchFamily="34" charset="0"/>
                <a:ea typeface="汉仪旗黑-55简" panose="00020600040101010101" charset="-122"/>
                <a:sym typeface="+mn-ea"/>
              </a:rPr>
              <a:t> </a:t>
            </a:r>
            <a:r>
              <a:rPr lang="en-US" altLang="zh-CN">
                <a:solidFill>
                  <a:schemeClr val="bg1"/>
                </a:solidFill>
              </a:rPr>
              <a:t>4</a:t>
            </a:r>
            <a:r>
              <a:rPr lang="zh-CN" altLang="en-US">
                <a:solidFill>
                  <a:schemeClr val="bg1"/>
                </a:solidFill>
              </a:rPr>
              <a:t>【M8x25</a:t>
            </a:r>
            <a:r>
              <a:rPr lang="en-US" altLang="zh-CN">
                <a:solidFill>
                  <a:schemeClr val="bg1"/>
                </a:solidFill>
              </a:rPr>
              <a:t> hexagon socket head cap screws（including washers）</a:t>
            </a:r>
            <a:r>
              <a:rPr lang="zh-CN" altLang="en-US">
                <a:solidFill>
                  <a:schemeClr val="bg1"/>
                </a:solidFill>
              </a:rPr>
              <a:t>】</a:t>
            </a:r>
            <a:r>
              <a:rPr lang="en-US" altLang="zh-CN">
                <a:solidFill>
                  <a:schemeClr val="bg1"/>
                </a:solidFill>
              </a:rPr>
              <a:t>and </a:t>
            </a:r>
            <a:r>
              <a:rPr lang="zh-CN" altLang="en-US">
                <a:solidFill>
                  <a:schemeClr val="bg1"/>
                </a:solidFill>
              </a:rPr>
              <a:t>4【M8 1</a:t>
            </a:r>
            <a:r>
              <a:rPr lang="en-US" altLang="zh-CN">
                <a:solidFill>
                  <a:schemeClr val="bg1"/>
                </a:solidFill>
              </a:rPr>
              <a:t> </a:t>
            </a:r>
            <a:r>
              <a:rPr lang="en-US" altLang="zh-CN">
                <a:solidFill>
                  <a:schemeClr val="bg1"/>
                </a:solidFill>
                <a:sym typeface="+mn-ea"/>
              </a:rPr>
              <a:t>hexagon nuts</a:t>
            </a:r>
            <a:r>
              <a:rPr lang="zh-CN" altLang="en-US">
                <a:solidFill>
                  <a:schemeClr val="bg1"/>
                </a:solidFill>
              </a:rPr>
              <a:t>】(Don't tighten it first ）</a:t>
            </a:r>
            <a:r>
              <a:rPr lang="en-US" altLang="zh-CN">
                <a:solidFill>
                  <a:schemeClr val="bg1"/>
                </a:solidFill>
              </a:rPr>
              <a:t>. Tools:</a:t>
            </a:r>
            <a:r>
              <a:rPr lang="zh-CN" altLang="en-US">
                <a:solidFill>
                  <a:schemeClr val="bg1"/>
                </a:solidFill>
              </a:rPr>
              <a:t>【5mm</a:t>
            </a:r>
            <a:r>
              <a:rPr lang="en-US" altLang="zh-CN">
                <a:solidFill>
                  <a:schemeClr val="bg1"/>
                </a:solidFill>
              </a:rPr>
              <a:t> Hex key</a:t>
            </a:r>
            <a:r>
              <a:rPr lang="zh-CN" altLang="en-US">
                <a:solidFill>
                  <a:schemeClr val="bg1"/>
                </a:solidFill>
              </a:rPr>
              <a:t>】</a:t>
            </a:r>
            <a:r>
              <a:rPr lang="zh-CN" altLang="en-US">
                <a:solidFill>
                  <a:schemeClr val="bg1"/>
                </a:solidFill>
                <a:sym typeface="+mn-ea"/>
              </a:rPr>
              <a:t>、</a:t>
            </a:r>
            <a:r>
              <a:rPr lang="zh-CN" altLang="en-US">
                <a:solidFill>
                  <a:schemeClr val="bg1"/>
                </a:solidFill>
              </a:rPr>
              <a:t>【13mm</a:t>
            </a:r>
            <a:r>
              <a:rPr lang="en-US" altLang="zh-CN">
                <a:solidFill>
                  <a:schemeClr val="bg1"/>
                </a:solidFill>
              </a:rPr>
              <a:t> Open-end wrench</a:t>
            </a:r>
            <a:r>
              <a:rPr lang="zh-CN" altLang="en-US">
                <a:solidFill>
                  <a:schemeClr val="bg1"/>
                </a:solidFill>
              </a:rPr>
              <a:t>】</a:t>
            </a:r>
            <a:r>
              <a:rPr lang="en-US" altLang="zh-CN">
                <a:solidFill>
                  <a:schemeClr val="bg1"/>
                </a:solidFill>
              </a:rPr>
              <a:t>.</a:t>
            </a:r>
            <a:endParaRPr lang="en-US" altLang="zh-CN">
              <a:solidFill>
                <a:schemeClr val="bg1"/>
              </a:solidFill>
            </a:endParaRPr>
          </a:p>
        </p:txBody>
      </p:sp>
      <p:pic>
        <p:nvPicPr>
          <p:cNvPr id="27" name="图片 27" descr="C:\Users\Mloong\Desktop\控制中心木箱\001.9.bmp001.9"/>
          <p:cNvPicPr>
            <a:picLocks noChangeAspect="1"/>
          </p:cNvPicPr>
          <p:nvPr/>
        </p:nvPicPr>
        <p:blipFill>
          <a:blip r:embed="rId2"/>
          <a:srcRect/>
          <a:stretch>
            <a:fillRect/>
          </a:stretch>
        </p:blipFill>
        <p:spPr>
          <a:xfrm>
            <a:off x="2903220" y="2804160"/>
            <a:ext cx="5657850" cy="33388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1753235"/>
          </a:xfrm>
          <a:prstGeom prst="rect">
            <a:avLst/>
          </a:prstGeom>
          <a:noFill/>
        </p:spPr>
        <p:txBody>
          <a:bodyPr wrap="square" rtlCol="0">
            <a:spAutoFit/>
          </a:bodyPr>
          <a:p>
            <a:pPr>
              <a:lnSpc>
                <a:spcPct val="150000"/>
              </a:lnSpc>
            </a:pPr>
            <a:r>
              <a:rPr lang="en-US" altLang="zh-CN">
                <a:solidFill>
                  <a:schemeClr val="bg1"/>
                </a:solidFill>
              </a:rPr>
              <a:t>9</a:t>
            </a:r>
            <a:r>
              <a:rPr lang="zh-CN" altLang="en-US">
                <a:solidFill>
                  <a:schemeClr val="bg1"/>
                </a:solidFill>
              </a:rPr>
              <a:t>.</a:t>
            </a:r>
            <a:r>
              <a:rPr lang="en-US" altLang="zh-CN">
                <a:solidFill>
                  <a:schemeClr val="bg1"/>
                </a:solidFill>
              </a:rPr>
              <a:t> Then use 3</a:t>
            </a:r>
            <a:r>
              <a:rPr lang="zh-CN" altLang="en-US">
                <a:solidFill>
                  <a:schemeClr val="bg1"/>
                </a:solidFill>
              </a:rPr>
              <a:t>【M4x12</a:t>
            </a:r>
            <a:r>
              <a:rPr lang="en-US" altLang="zh-CN">
                <a:solidFill>
                  <a:schemeClr val="bg1"/>
                </a:solidFill>
              </a:rPr>
              <a:t> </a:t>
            </a:r>
            <a:r>
              <a:rPr lang="en-US" altLang="zh-CN">
                <a:solidFill>
                  <a:schemeClr val="bg1"/>
                </a:solidFill>
                <a:sym typeface="+mn-ea"/>
              </a:rPr>
              <a:t>hexagon socket head cap screws</a:t>
            </a:r>
            <a:r>
              <a:rPr lang="zh-CN" altLang="en-US">
                <a:solidFill>
                  <a:schemeClr val="bg1"/>
                </a:solidFill>
              </a:rPr>
              <a:t>】</a:t>
            </a:r>
            <a:r>
              <a:rPr lang="en-US" altLang="zh-CN">
                <a:solidFill>
                  <a:schemeClr val="bg1"/>
                </a:solidFill>
              </a:rPr>
              <a:t>to fix the</a:t>
            </a:r>
            <a:r>
              <a:rPr lang="zh-CN" altLang="en-US">
                <a:solidFill>
                  <a:schemeClr val="bg1"/>
                </a:solidFill>
              </a:rPr>
              <a:t>【support pillar】</a:t>
            </a:r>
            <a:r>
              <a:rPr lang="en-US" altLang="zh-CN">
                <a:solidFill>
                  <a:schemeClr val="bg1"/>
                </a:solidFill>
              </a:rPr>
              <a:t>with</a:t>
            </a:r>
            <a:r>
              <a:rPr lang="zh-CN" altLang="en-US">
                <a:solidFill>
                  <a:schemeClr val="bg1"/>
                </a:solidFill>
              </a:rPr>
              <a:t>【Control Center box】</a:t>
            </a:r>
            <a:r>
              <a:rPr lang="en-US" altLang="zh-CN">
                <a:solidFill>
                  <a:schemeClr val="bg1"/>
                </a:solidFill>
              </a:rPr>
              <a:t>holes. After that </a:t>
            </a:r>
            <a:r>
              <a:rPr lang="zh-CN" altLang="en-US">
                <a:solidFill>
                  <a:schemeClr val="bg1"/>
                </a:solidFill>
                <a:sym typeface="+mn-ea"/>
              </a:rPr>
              <a:t>tighten </a:t>
            </a:r>
            <a:r>
              <a:rPr lang="en-US" altLang="zh-CN">
                <a:solidFill>
                  <a:schemeClr val="bg1"/>
                </a:solidFill>
              </a:rPr>
              <a:t>these 7</a:t>
            </a:r>
            <a:r>
              <a:rPr lang="zh-CN" altLang="en-US">
                <a:solidFill>
                  <a:schemeClr val="bg1"/>
                </a:solidFill>
              </a:rPr>
              <a:t>【</a:t>
            </a:r>
            <a:r>
              <a:rPr lang="en-US" altLang="zh-CN">
                <a:solidFill>
                  <a:schemeClr val="bg1"/>
                </a:solidFill>
                <a:sym typeface="+mn-ea"/>
              </a:rPr>
              <a:t>screws</a:t>
            </a:r>
            <a:r>
              <a:rPr lang="zh-CN" altLang="en-US">
                <a:solidFill>
                  <a:schemeClr val="bg1"/>
                </a:solidFill>
              </a:rPr>
              <a:t>】</a:t>
            </a:r>
            <a:r>
              <a:rPr lang="en-US" altLang="zh-CN">
                <a:solidFill>
                  <a:schemeClr val="bg1"/>
                </a:solidFill>
              </a:rPr>
              <a:t>firmly. </a:t>
            </a:r>
            <a:endParaRPr lang="en-US" altLang="zh-CN">
              <a:solidFill>
                <a:schemeClr val="bg1"/>
              </a:solidFill>
            </a:endParaRPr>
          </a:p>
          <a:p>
            <a:pPr>
              <a:lnSpc>
                <a:spcPct val="150000"/>
              </a:lnSpc>
            </a:pPr>
            <a:endParaRPr lang="en-US" altLang="zh-CN">
              <a:solidFill>
                <a:schemeClr val="bg1"/>
              </a:solidFill>
            </a:endParaRPr>
          </a:p>
          <a:p>
            <a:pPr>
              <a:lnSpc>
                <a:spcPct val="150000"/>
              </a:lnSpc>
            </a:pPr>
            <a:r>
              <a:rPr lang="en-US" altLang="zh-CN">
                <a:solidFill>
                  <a:schemeClr val="bg1"/>
                </a:solidFill>
              </a:rPr>
              <a:t>Tools you need:</a:t>
            </a:r>
            <a:r>
              <a:rPr lang="zh-CN" altLang="en-US">
                <a:solidFill>
                  <a:schemeClr val="bg1"/>
                </a:solidFill>
              </a:rPr>
              <a:t>【2.5mm</a:t>
            </a:r>
            <a:r>
              <a:rPr lang="en-US" altLang="zh-CN">
                <a:solidFill>
                  <a:schemeClr val="bg1"/>
                </a:solidFill>
              </a:rPr>
              <a:t> </a:t>
            </a:r>
            <a:r>
              <a:rPr lang="en-US" altLang="zh-CN">
                <a:solidFill>
                  <a:schemeClr val="bg1"/>
                </a:solidFill>
                <a:sym typeface="+mn-ea"/>
              </a:rPr>
              <a:t>Hex key</a:t>
            </a:r>
            <a:r>
              <a:rPr lang="zh-CN" altLang="en-US">
                <a:solidFill>
                  <a:schemeClr val="bg1"/>
                </a:solidFill>
              </a:rPr>
              <a:t>】</a:t>
            </a:r>
            <a:r>
              <a:rPr lang="zh-CN" altLang="en-US">
                <a:solidFill>
                  <a:schemeClr val="bg1"/>
                </a:solidFill>
                <a:sym typeface="+mn-ea"/>
              </a:rPr>
              <a:t>、</a:t>
            </a:r>
            <a:r>
              <a:rPr lang="zh-CN" altLang="en-US">
                <a:solidFill>
                  <a:schemeClr val="bg1"/>
                </a:solidFill>
              </a:rPr>
              <a:t>【5mm</a:t>
            </a:r>
            <a:r>
              <a:rPr lang="en-US" altLang="zh-CN">
                <a:solidFill>
                  <a:schemeClr val="bg1"/>
                </a:solidFill>
              </a:rPr>
              <a:t> </a:t>
            </a:r>
            <a:r>
              <a:rPr lang="en-US" altLang="zh-CN">
                <a:solidFill>
                  <a:schemeClr val="bg1"/>
                </a:solidFill>
                <a:sym typeface="+mn-ea"/>
              </a:rPr>
              <a:t>Hex key</a:t>
            </a:r>
            <a:r>
              <a:rPr lang="zh-CN" altLang="en-US">
                <a:solidFill>
                  <a:schemeClr val="bg1"/>
                </a:solidFill>
              </a:rPr>
              <a:t>】</a:t>
            </a:r>
            <a:r>
              <a:rPr lang="zh-CN" altLang="en-US">
                <a:solidFill>
                  <a:schemeClr val="bg1"/>
                </a:solidFill>
                <a:sym typeface="+mn-ea"/>
              </a:rPr>
              <a:t>、</a:t>
            </a:r>
            <a:r>
              <a:rPr lang="zh-CN" altLang="en-US">
                <a:solidFill>
                  <a:schemeClr val="bg1"/>
                </a:solidFill>
              </a:rPr>
              <a:t>【13mm</a:t>
            </a:r>
            <a:r>
              <a:rPr lang="en-US" altLang="zh-CN">
                <a:solidFill>
                  <a:schemeClr val="bg1"/>
                </a:solidFill>
              </a:rPr>
              <a:t> Open-end wrench</a:t>
            </a:r>
            <a:r>
              <a:rPr lang="zh-CN" altLang="en-US">
                <a:solidFill>
                  <a:schemeClr val="bg1"/>
                </a:solidFill>
              </a:rPr>
              <a:t>】</a:t>
            </a:r>
            <a:r>
              <a:rPr lang="en-US" altLang="zh-CN">
                <a:solidFill>
                  <a:schemeClr val="bg1"/>
                </a:solidFill>
              </a:rPr>
              <a:t>.</a:t>
            </a:r>
            <a:endParaRPr lang="en-US" altLang="zh-CN">
              <a:solidFill>
                <a:schemeClr val="bg1"/>
              </a:solidFill>
            </a:endParaRPr>
          </a:p>
        </p:txBody>
      </p:sp>
      <p:pic>
        <p:nvPicPr>
          <p:cNvPr id="28" name="图片 1" descr="C:\Users\Mloong\Desktop\控制中心木箱\001.13.bmp001.13"/>
          <p:cNvPicPr>
            <a:picLocks noChangeAspect="1"/>
          </p:cNvPicPr>
          <p:nvPr/>
        </p:nvPicPr>
        <p:blipFill>
          <a:blip r:embed="rId2"/>
          <a:srcRect/>
          <a:stretch>
            <a:fillRect/>
          </a:stretch>
        </p:blipFill>
        <p:spPr>
          <a:xfrm>
            <a:off x="2720340" y="3241040"/>
            <a:ext cx="6137910" cy="2819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368300"/>
          </a:xfrm>
          <a:prstGeom prst="rect">
            <a:avLst/>
          </a:prstGeom>
          <a:noFill/>
        </p:spPr>
        <p:txBody>
          <a:bodyPr wrap="square" rtlCol="0">
            <a:spAutoFit/>
          </a:bodyPr>
          <a:p>
            <a:pPr algn="l"/>
            <a:r>
              <a:rPr lang="en-US" altLang="zh-CN">
                <a:solidFill>
                  <a:schemeClr val="bg1"/>
                </a:solidFill>
                <a:sym typeface="+mn-ea"/>
              </a:rPr>
              <a:t>E</a:t>
            </a:r>
            <a:r>
              <a:rPr lang="zh-CN" altLang="en-US">
                <a:solidFill>
                  <a:schemeClr val="bg1"/>
                </a:solidFill>
                <a:sym typeface="+mn-ea"/>
              </a:rPr>
              <a:t>ffect drawing </a:t>
            </a:r>
            <a:r>
              <a:rPr lang="en-US" altLang="zh-CN">
                <a:solidFill>
                  <a:schemeClr val="bg1"/>
                </a:solidFill>
                <a:sym typeface="+mn-ea"/>
              </a:rPr>
              <a:t>after installation as below photo shows:</a:t>
            </a:r>
            <a:endParaRPr lang="en-US" altLang="zh-CN">
              <a:solidFill>
                <a:schemeClr val="bg1"/>
              </a:solidFill>
              <a:sym typeface="+mn-ea"/>
            </a:endParaRPr>
          </a:p>
        </p:txBody>
      </p:sp>
      <p:pic>
        <p:nvPicPr>
          <p:cNvPr id="30" name="图片 1" descr="C:\Users\Mloong\Desktop\控制中心木箱\001.14.bmp001.14"/>
          <p:cNvPicPr>
            <a:picLocks noChangeAspect="1"/>
          </p:cNvPicPr>
          <p:nvPr/>
        </p:nvPicPr>
        <p:blipFill>
          <a:blip r:embed="rId2"/>
          <a:srcRect/>
          <a:stretch>
            <a:fillRect/>
          </a:stretch>
        </p:blipFill>
        <p:spPr>
          <a:xfrm>
            <a:off x="4287520" y="1767840"/>
            <a:ext cx="3003550" cy="42767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4" name="文本框 3"/>
          <p:cNvSpPr txBox="1"/>
          <p:nvPr>
            <p:custDataLst>
              <p:tags r:id="rId2"/>
            </p:custDataLst>
          </p:nvPr>
        </p:nvSpPr>
        <p:spPr>
          <a:xfrm>
            <a:off x="474345" y="529590"/>
            <a:ext cx="10744835"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3</a:t>
            </a:r>
            <a:r>
              <a:rPr lang="zh-CN" altLang="en-US">
                <a:solidFill>
                  <a:schemeClr val="lt1"/>
                </a:solidFill>
                <a:latin typeface="Arial" panose="020B0604020202020204" pitchFamily="34" charset="0"/>
                <a:ea typeface="汉仪旗黑-55简" panose="00020600040101010101" charset="-122"/>
              </a:rPr>
              <a:t>、</a:t>
            </a:r>
            <a:r>
              <a:rPr lang="en-US" altLang="zh-CN">
                <a:solidFill>
                  <a:schemeClr val="lt1"/>
                </a:solidFill>
                <a:latin typeface="Arial" panose="020B0604020202020204" pitchFamily="34" charset="0"/>
                <a:ea typeface="汉仪旗黑-55简" panose="00020600040101010101" charset="-122"/>
                <a:sym typeface="+mn-ea"/>
              </a:rPr>
              <a:t>W</a:t>
            </a:r>
            <a:r>
              <a:rPr lang="zh-CN" altLang="en-US">
                <a:solidFill>
                  <a:schemeClr val="lt1"/>
                </a:solidFill>
                <a:latin typeface="Arial" panose="020B0604020202020204" pitchFamily="34" charset="0"/>
                <a:ea typeface="汉仪旗黑-55简" panose="00020600040101010101" charset="-122"/>
                <a:sym typeface="+mn-ea"/>
              </a:rPr>
              <a:t>ireharness</a:t>
            </a:r>
            <a:r>
              <a:rPr lang="en-US" altLang="zh-CN">
                <a:solidFill>
                  <a:schemeClr val="lt1"/>
                </a:solidFill>
                <a:latin typeface="Arial" panose="020B0604020202020204" pitchFamily="34" charset="0"/>
                <a:ea typeface="汉仪旗黑-55简" panose="00020600040101010101" charset="-122"/>
                <a:sym typeface="+mn-ea"/>
              </a:rPr>
              <a:t> </a:t>
            </a:r>
            <a:r>
              <a:rPr lang="en-US" altLang="zh-CN">
                <a:solidFill>
                  <a:schemeClr val="lt1"/>
                </a:solidFill>
                <a:latin typeface="Arial" panose="020B0604020202020204" pitchFamily="34" charset="0"/>
                <a:ea typeface="汉仪旗黑-55简" panose="00020600040101010101" charset="-122"/>
                <a:sym typeface="+mn-ea"/>
              </a:rPr>
              <a:t>connected to headset</a:t>
            </a:r>
            <a:endParaRPr lang="zh-CN" altLang="en-US">
              <a:solidFill>
                <a:schemeClr val="lt1"/>
              </a:solidFill>
              <a:latin typeface="Arial" panose="020B0604020202020204" pitchFamily="34" charset="0"/>
              <a:ea typeface="汉仪旗黑-55简" panose="00020600040101010101" charset="-122"/>
            </a:endParaRPr>
          </a:p>
        </p:txBody>
      </p:sp>
      <p:sp>
        <p:nvSpPr>
          <p:cNvPr id="5" name="文本框 4"/>
          <p:cNvSpPr txBox="1"/>
          <p:nvPr/>
        </p:nvSpPr>
        <p:spPr>
          <a:xfrm>
            <a:off x="474345" y="1137285"/>
            <a:ext cx="10629900" cy="1337945"/>
          </a:xfrm>
          <a:prstGeom prst="rect">
            <a:avLst/>
          </a:prstGeom>
          <a:noFill/>
        </p:spPr>
        <p:txBody>
          <a:bodyPr wrap="square" rtlCol="0">
            <a:spAutoFit/>
          </a:bodyPr>
          <a:p>
            <a:pPr>
              <a:lnSpc>
                <a:spcPct val="150000"/>
              </a:lnSpc>
            </a:pPr>
            <a:r>
              <a:rPr lang="zh-CN" altLang="en-US">
                <a:solidFill>
                  <a:schemeClr val="bg1"/>
                </a:solidFill>
              </a:rPr>
              <a:t>1.</a:t>
            </a:r>
            <a:r>
              <a:rPr lang="en-US" altLang="zh-CN">
                <a:solidFill>
                  <a:schemeClr val="bg1"/>
                </a:solidFill>
              </a:rPr>
              <a:t>  Put </a:t>
            </a:r>
            <a:r>
              <a:rPr lang="zh-CN" altLang="en-US">
                <a:solidFill>
                  <a:schemeClr val="bg1"/>
                </a:solidFill>
              </a:rPr>
              <a:t>【wires of the headset】</a:t>
            </a:r>
            <a:r>
              <a:rPr lang="en-US" altLang="zh-CN">
                <a:solidFill>
                  <a:schemeClr val="bg1"/>
                </a:solidFill>
                <a:sym typeface="+mn-ea"/>
              </a:rPr>
              <a:t>into the</a:t>
            </a:r>
            <a:r>
              <a:rPr lang="zh-CN" altLang="en-US">
                <a:solidFill>
                  <a:schemeClr val="bg1"/>
                </a:solidFill>
                <a:sym typeface="+mn-ea"/>
              </a:rPr>
              <a:t>【PVC</a:t>
            </a:r>
            <a:r>
              <a:rPr lang="en-US" altLang="zh-CN">
                <a:solidFill>
                  <a:schemeClr val="bg1"/>
                </a:solidFill>
                <a:sym typeface="+mn-ea"/>
              </a:rPr>
              <a:t> pipe</a:t>
            </a:r>
            <a:r>
              <a:rPr lang="zh-CN" altLang="en-US">
                <a:solidFill>
                  <a:schemeClr val="bg1"/>
                </a:solidFill>
                <a:sym typeface="+mn-ea"/>
              </a:rPr>
              <a:t>】</a:t>
            </a:r>
            <a:r>
              <a:rPr lang="en-US" altLang="zh-CN">
                <a:solidFill>
                  <a:schemeClr val="bg1"/>
                </a:solidFill>
                <a:sym typeface="+mn-ea"/>
              </a:rPr>
              <a:t>in the head of</a:t>
            </a:r>
            <a:r>
              <a:rPr lang="zh-CN" altLang="en-US">
                <a:solidFill>
                  <a:schemeClr val="bg1"/>
                </a:solidFill>
                <a:sym typeface="+mn-ea"/>
              </a:rPr>
              <a:t>【</a:t>
            </a:r>
            <a:r>
              <a:rPr lang="zh-CN" altLang="en-US">
                <a:solidFill>
                  <a:schemeClr val="bg1"/>
                </a:solidFill>
                <a:sym typeface="+mn-ea"/>
              </a:rPr>
              <a:t>Ladder Organizer】</a:t>
            </a:r>
            <a:r>
              <a:rPr lang="en-US" altLang="zh-CN">
                <a:solidFill>
                  <a:schemeClr val="bg1"/>
                </a:solidFill>
                <a:sym typeface="+mn-ea"/>
              </a:rPr>
              <a:t>through </a:t>
            </a:r>
            <a:r>
              <a:rPr lang="zh-CN" altLang="en-US">
                <a:solidFill>
                  <a:schemeClr val="bg1"/>
                </a:solidFill>
                <a:sym typeface="+mn-ea"/>
              </a:rPr>
              <a:t>【</a:t>
            </a:r>
            <a:r>
              <a:rPr lang="zh-CN" altLang="en-US">
                <a:solidFill>
                  <a:schemeClr val="bg1"/>
                </a:solidFill>
                <a:sym typeface="+mn-ea"/>
              </a:rPr>
              <a:t>double-sided dust-proof coil</a:t>
            </a:r>
            <a:r>
              <a:rPr lang="zh-CN" altLang="en-US">
                <a:solidFill>
                  <a:schemeClr val="bg1"/>
                </a:solidFill>
                <a:sym typeface="+mn-ea"/>
              </a:rPr>
              <a:t>】</a:t>
            </a:r>
            <a:r>
              <a:rPr lang="zh-CN" altLang="en-US">
                <a:solidFill>
                  <a:schemeClr val="bg1"/>
                </a:solidFill>
              </a:rPr>
              <a:t>，</a:t>
            </a:r>
            <a:r>
              <a:rPr lang="zh-CN" altLang="en-US">
                <a:solidFill>
                  <a:schemeClr val="bg1"/>
                </a:solidFill>
                <a:sym typeface="+mn-ea"/>
              </a:rPr>
              <a:t>continously</a:t>
            </a:r>
            <a:r>
              <a:rPr lang="en-US" altLang="zh-CN">
                <a:solidFill>
                  <a:schemeClr val="bg1"/>
                </a:solidFill>
                <a:sym typeface="+mn-ea"/>
              </a:rPr>
              <a:t> reach</a:t>
            </a:r>
            <a:r>
              <a:rPr lang="zh-CN" altLang="en-US">
                <a:solidFill>
                  <a:schemeClr val="bg1"/>
                </a:solidFill>
              </a:rPr>
              <a:t>【</a:t>
            </a:r>
            <a:r>
              <a:rPr lang="zh-CN" altLang="en-US">
                <a:solidFill>
                  <a:schemeClr val="bg1"/>
                </a:solidFill>
                <a:sym typeface="+mn-ea"/>
              </a:rPr>
              <a:t>Ladder Organizer</a:t>
            </a:r>
            <a:r>
              <a:rPr lang="zh-CN" altLang="en-US">
                <a:solidFill>
                  <a:schemeClr val="bg1"/>
                </a:solidFill>
              </a:rPr>
              <a:t>】</a:t>
            </a:r>
            <a:r>
              <a:rPr lang="en-US" altLang="zh-CN">
                <a:solidFill>
                  <a:schemeClr val="bg1"/>
                </a:solidFill>
              </a:rPr>
              <a:t>t</a:t>
            </a:r>
            <a:r>
              <a:rPr lang="zh-CN" altLang="en-US">
                <a:solidFill>
                  <a:schemeClr val="bg1"/>
                </a:solidFill>
              </a:rPr>
              <a:t>ail end ，</a:t>
            </a:r>
            <a:r>
              <a:rPr lang="en-US" altLang="zh-CN">
                <a:solidFill>
                  <a:schemeClr val="bg1"/>
                </a:solidFill>
              </a:rPr>
              <a:t>p</a:t>
            </a:r>
            <a:r>
              <a:rPr lang="zh-CN" altLang="en-US">
                <a:solidFill>
                  <a:schemeClr val="bg1"/>
                </a:solidFill>
              </a:rPr>
              <a:t>ull out </a:t>
            </a:r>
            <a:r>
              <a:rPr lang="zh-CN" altLang="en-US">
                <a:solidFill>
                  <a:schemeClr val="bg1"/>
                </a:solidFill>
                <a:sym typeface="+mn-ea"/>
              </a:rPr>
              <a:t>wires of the headset</a:t>
            </a:r>
            <a:r>
              <a:rPr lang="zh-CN" altLang="en-US">
                <a:solidFill>
                  <a:schemeClr val="bg1"/>
                </a:solidFill>
              </a:rPr>
              <a:t> for about 1 meter </a:t>
            </a:r>
            <a:r>
              <a:rPr lang="en-US" altLang="zh-CN">
                <a:solidFill>
                  <a:schemeClr val="bg1"/>
                </a:solidFill>
              </a:rPr>
              <a:t>.</a:t>
            </a:r>
            <a:endParaRPr lang="en-US" altLang="zh-CN">
              <a:solidFill>
                <a:schemeClr val="bg1"/>
              </a:solidFill>
            </a:endParaRPr>
          </a:p>
        </p:txBody>
      </p:sp>
      <p:pic>
        <p:nvPicPr>
          <p:cNvPr id="11" name="图片 2" descr="C:\Users\Mloong\Desktop\控制中心木箱\6.6.bmp6.6"/>
          <p:cNvPicPr>
            <a:picLocks noChangeAspect="1"/>
          </p:cNvPicPr>
          <p:nvPr/>
        </p:nvPicPr>
        <p:blipFill>
          <a:blip r:embed="rId3"/>
          <a:srcRect/>
          <a:stretch>
            <a:fillRect/>
          </a:stretch>
        </p:blipFill>
        <p:spPr>
          <a:xfrm>
            <a:off x="622935" y="2479675"/>
            <a:ext cx="4947285" cy="2983865"/>
          </a:xfrm>
          <a:prstGeom prst="rect">
            <a:avLst/>
          </a:prstGeom>
          <a:noFill/>
          <a:ln w="9525">
            <a:noFill/>
          </a:ln>
        </p:spPr>
      </p:pic>
      <p:sp>
        <p:nvSpPr>
          <p:cNvPr id="3" name="椭圆 2"/>
          <p:cNvSpPr/>
          <p:nvPr/>
        </p:nvSpPr>
        <p:spPr>
          <a:xfrm>
            <a:off x="3522980" y="3302635"/>
            <a:ext cx="1197610" cy="108331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标注 5"/>
          <p:cNvSpPr/>
          <p:nvPr/>
        </p:nvSpPr>
        <p:spPr>
          <a:xfrm>
            <a:off x="622935" y="4615815"/>
            <a:ext cx="1687195" cy="843280"/>
          </a:xfrm>
          <a:prstGeom prst="wedgeRectCallout">
            <a:avLst>
              <a:gd name="adj1" fmla="val 124030"/>
              <a:gd name="adj2" fmla="val -109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rPr>
              <a:t>here put into </a:t>
            </a:r>
            <a:r>
              <a:rPr lang="zh-CN" altLang="en-US" sz="1400">
                <a:solidFill>
                  <a:srgbClr val="FF0000"/>
                </a:solidFill>
                <a:sym typeface="+mn-ea"/>
              </a:rPr>
              <a:t>wires of the headset</a:t>
            </a:r>
            <a:endParaRPr lang="zh-CN" altLang="en-US" sz="1400">
              <a:solidFill>
                <a:srgbClr val="FF0000"/>
              </a:solidFill>
              <a:sym typeface="+mn-ea"/>
            </a:endParaRPr>
          </a:p>
        </p:txBody>
      </p:sp>
      <p:pic>
        <p:nvPicPr>
          <p:cNvPr id="12" name="图片 3" descr="C:\Users\Mloong\Desktop\控制中心木箱\6.7.bmp6.7"/>
          <p:cNvPicPr>
            <a:picLocks noChangeAspect="1"/>
          </p:cNvPicPr>
          <p:nvPr/>
        </p:nvPicPr>
        <p:blipFill>
          <a:blip r:embed="rId4"/>
          <a:srcRect/>
          <a:stretch>
            <a:fillRect/>
          </a:stretch>
        </p:blipFill>
        <p:spPr>
          <a:xfrm>
            <a:off x="6421755" y="2479675"/>
            <a:ext cx="4797425" cy="1382395"/>
          </a:xfrm>
          <a:prstGeom prst="rect">
            <a:avLst/>
          </a:prstGeom>
          <a:noFill/>
          <a:ln w="9525">
            <a:noFill/>
          </a:ln>
        </p:spPr>
      </p:pic>
      <p:sp>
        <p:nvSpPr>
          <p:cNvPr id="7" name="矩形标注 6"/>
          <p:cNvSpPr/>
          <p:nvPr/>
        </p:nvSpPr>
        <p:spPr>
          <a:xfrm>
            <a:off x="6168390" y="4496435"/>
            <a:ext cx="2129155" cy="747395"/>
          </a:xfrm>
          <a:prstGeom prst="wedgeRectCallout">
            <a:avLst>
              <a:gd name="adj1" fmla="val -34493"/>
              <a:gd name="adj2" fmla="val -155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sym typeface="+mn-ea"/>
              </a:rPr>
              <a:t>here put out </a:t>
            </a:r>
            <a:r>
              <a:rPr lang="zh-CN" altLang="en-US" sz="1400">
                <a:solidFill>
                  <a:srgbClr val="FF0000"/>
                </a:solidFill>
                <a:sym typeface="+mn-ea"/>
              </a:rPr>
              <a:t>wires of the headset</a:t>
            </a:r>
            <a:r>
              <a:rPr lang="en-US" altLang="zh-CN" sz="1400">
                <a:solidFill>
                  <a:srgbClr val="FF0000"/>
                </a:solidFill>
                <a:sym typeface="+mn-ea"/>
              </a:rPr>
              <a:t> (about 1m)</a:t>
            </a:r>
            <a:endParaRPr lang="en-US" altLang="zh-CN" sz="1400">
              <a:solidFill>
                <a:srgbClr val="FF0000"/>
              </a:solidFill>
              <a:sym typeface="+mn-ea"/>
            </a:endParaRPr>
          </a:p>
        </p:txBody>
      </p:sp>
      <p:sp>
        <p:nvSpPr>
          <p:cNvPr id="8" name="椭圆 7"/>
          <p:cNvSpPr/>
          <p:nvPr/>
        </p:nvSpPr>
        <p:spPr>
          <a:xfrm>
            <a:off x="5969000" y="2700655"/>
            <a:ext cx="1197610" cy="108331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flipH="1" flipV="1">
            <a:off x="4107815" y="3782695"/>
            <a:ext cx="204470" cy="1676400"/>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0753090" y="2765425"/>
            <a:ext cx="8890" cy="653415"/>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6517005" y="2929890"/>
            <a:ext cx="1270" cy="736600"/>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6499225" y="2795905"/>
            <a:ext cx="4253865" cy="134620"/>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93395" y="1041400"/>
            <a:ext cx="10629900" cy="922020"/>
          </a:xfrm>
          <a:prstGeom prst="rect">
            <a:avLst/>
          </a:prstGeom>
          <a:noFill/>
        </p:spPr>
        <p:txBody>
          <a:bodyPr wrap="square" rtlCol="0">
            <a:spAutoFit/>
          </a:bodyPr>
          <a:p>
            <a:pPr>
              <a:lnSpc>
                <a:spcPct val="150000"/>
              </a:lnSpc>
            </a:pPr>
            <a:r>
              <a:rPr lang="zh-CN" altLang="en-US">
                <a:solidFill>
                  <a:schemeClr val="bg1"/>
                </a:solidFill>
              </a:rPr>
              <a:t>1.</a:t>
            </a:r>
            <a:r>
              <a:rPr lang="en-US" altLang="zh-CN">
                <a:solidFill>
                  <a:schemeClr val="bg1"/>
                </a:solidFill>
              </a:rPr>
              <a:t> Put </a:t>
            </a:r>
            <a:r>
              <a:rPr lang="zh-CN" altLang="en-US">
                <a:solidFill>
                  <a:schemeClr val="bg1"/>
                </a:solidFill>
              </a:rPr>
              <a:t>wires of the headset</a:t>
            </a:r>
            <a:r>
              <a:rPr lang="en-US" altLang="zh-CN">
                <a:solidFill>
                  <a:schemeClr val="bg1"/>
                </a:solidFill>
              </a:rPr>
              <a:t> into </a:t>
            </a:r>
            <a:r>
              <a:rPr lang="zh-CN" altLang="en-US">
                <a:solidFill>
                  <a:schemeClr val="bg1"/>
                </a:solidFill>
                <a:sym typeface="+mn-ea"/>
              </a:rPr>
              <a:t>【PVC</a:t>
            </a:r>
            <a:r>
              <a:rPr lang="en-US" altLang="zh-CN">
                <a:solidFill>
                  <a:schemeClr val="bg1"/>
                </a:solidFill>
                <a:sym typeface="+mn-ea"/>
              </a:rPr>
              <a:t> pipe</a:t>
            </a:r>
            <a:r>
              <a:rPr lang="zh-CN" altLang="en-US">
                <a:solidFill>
                  <a:schemeClr val="bg1"/>
                </a:solidFill>
                <a:sym typeface="+mn-ea"/>
              </a:rPr>
              <a:t>】</a:t>
            </a:r>
            <a:r>
              <a:rPr lang="en-US" altLang="zh-CN">
                <a:solidFill>
                  <a:schemeClr val="bg1"/>
                </a:solidFill>
                <a:sym typeface="+mn-ea"/>
              </a:rPr>
              <a:t>of the</a:t>
            </a:r>
            <a:r>
              <a:rPr lang="zh-CN" altLang="en-US">
                <a:solidFill>
                  <a:schemeClr val="bg1"/>
                </a:solidFill>
              </a:rPr>
              <a:t>【support pillar】，continously</a:t>
            </a:r>
            <a:r>
              <a:rPr lang="en-US" altLang="zh-CN">
                <a:solidFill>
                  <a:schemeClr val="bg1"/>
                </a:solidFill>
              </a:rPr>
              <a:t> reach </a:t>
            </a:r>
            <a:r>
              <a:rPr lang="zh-CN" altLang="en-US">
                <a:solidFill>
                  <a:schemeClr val="bg1"/>
                </a:solidFill>
                <a:sym typeface="+mn-ea"/>
              </a:rPr>
              <a:t>internal</a:t>
            </a:r>
            <a:r>
              <a:rPr lang="en-US" altLang="zh-CN">
                <a:solidFill>
                  <a:schemeClr val="bg1"/>
                </a:solidFill>
                <a:sym typeface="+mn-ea"/>
              </a:rPr>
              <a:t> </a:t>
            </a:r>
            <a:r>
              <a:rPr lang="zh-CN" altLang="en-US">
                <a:solidFill>
                  <a:schemeClr val="bg1"/>
                </a:solidFill>
                <a:sym typeface="+mn-ea"/>
              </a:rPr>
              <a:t> </a:t>
            </a:r>
            <a:r>
              <a:rPr lang="zh-CN" altLang="en-US">
                <a:solidFill>
                  <a:schemeClr val="bg1"/>
                </a:solidFill>
              </a:rPr>
              <a:t>【</a:t>
            </a:r>
            <a:r>
              <a:rPr lang="zh-CN" altLang="en-US">
                <a:solidFill>
                  <a:schemeClr val="bg1"/>
                </a:solidFill>
                <a:sym typeface="+mn-ea"/>
              </a:rPr>
              <a:t>Control Center</a:t>
            </a:r>
            <a:r>
              <a:rPr lang="en-US" altLang="zh-CN">
                <a:solidFill>
                  <a:schemeClr val="bg1"/>
                </a:solidFill>
                <a:sym typeface="+mn-ea"/>
              </a:rPr>
              <a:t>  box</a:t>
            </a:r>
            <a:r>
              <a:rPr lang="zh-CN" altLang="en-US">
                <a:solidFill>
                  <a:schemeClr val="bg1"/>
                </a:solidFill>
              </a:rPr>
              <a:t>】</a:t>
            </a:r>
            <a:r>
              <a:rPr lang="en-US" altLang="zh-CN">
                <a:solidFill>
                  <a:schemeClr val="bg1"/>
                </a:solidFill>
              </a:rPr>
              <a:t>. C</a:t>
            </a:r>
            <a:r>
              <a:rPr lang="en-US" altLang="zh-CN">
                <a:solidFill>
                  <a:schemeClr val="bg1"/>
                </a:solidFill>
                <a:sym typeface="+mn-ea"/>
              </a:rPr>
              <a:t>onnect </a:t>
            </a:r>
            <a:r>
              <a:rPr lang="zh-CN" altLang="en-US">
                <a:solidFill>
                  <a:schemeClr val="bg1"/>
                </a:solidFill>
              </a:rPr>
              <a:t>wires of the headset</a:t>
            </a:r>
            <a:r>
              <a:rPr lang="en-US" altLang="zh-CN">
                <a:solidFill>
                  <a:schemeClr val="bg1"/>
                </a:solidFill>
              </a:rPr>
              <a:t> to S</a:t>
            </a:r>
            <a:r>
              <a:rPr lang="zh-CN" altLang="en-US">
                <a:solidFill>
                  <a:schemeClr val="bg1"/>
                </a:solidFill>
              </a:rPr>
              <a:t>treaming  box</a:t>
            </a:r>
            <a:r>
              <a:rPr lang="en-US" altLang="zh-CN">
                <a:solidFill>
                  <a:schemeClr val="bg1"/>
                </a:solidFill>
              </a:rPr>
              <a:t>.</a:t>
            </a:r>
            <a:endParaRPr lang="en-US" altLang="zh-CN">
              <a:solidFill>
                <a:schemeClr val="bg1"/>
              </a:solidFill>
            </a:endParaRPr>
          </a:p>
        </p:txBody>
      </p:sp>
      <p:pic>
        <p:nvPicPr>
          <p:cNvPr id="13" name="图片 4" descr="C:\Users\Mloong\Desktop\控制中心木箱\001.15.bmp001.15"/>
          <p:cNvPicPr>
            <a:picLocks noChangeAspect="1"/>
          </p:cNvPicPr>
          <p:nvPr/>
        </p:nvPicPr>
        <p:blipFill>
          <a:blip r:embed="rId2"/>
          <a:srcRect/>
          <a:stretch>
            <a:fillRect/>
          </a:stretch>
        </p:blipFill>
        <p:spPr>
          <a:xfrm>
            <a:off x="3724910" y="2364105"/>
            <a:ext cx="5272405" cy="3663315"/>
          </a:xfrm>
          <a:prstGeom prst="rect">
            <a:avLst/>
          </a:prstGeom>
          <a:noFill/>
          <a:ln w="9525">
            <a:noFill/>
          </a:ln>
        </p:spPr>
      </p:pic>
      <p:cxnSp>
        <p:nvCxnSpPr>
          <p:cNvPr id="6" name="直接连接符 5"/>
          <p:cNvCxnSpPr/>
          <p:nvPr/>
        </p:nvCxnSpPr>
        <p:spPr>
          <a:xfrm flipH="1">
            <a:off x="4410075" y="2613660"/>
            <a:ext cx="4121785" cy="57785"/>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410075" y="2671445"/>
            <a:ext cx="9525" cy="2942590"/>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6864350" y="3045460"/>
            <a:ext cx="2209800" cy="1243330"/>
          </a:xfrm>
          <a:prstGeom prst="rect">
            <a:avLst/>
          </a:prstGeom>
        </p:spPr>
      </p:pic>
      <p:cxnSp>
        <p:nvCxnSpPr>
          <p:cNvPr id="3" name="直接连接符 2"/>
          <p:cNvCxnSpPr/>
          <p:nvPr/>
        </p:nvCxnSpPr>
        <p:spPr>
          <a:xfrm flipV="1">
            <a:off x="8531860" y="2585085"/>
            <a:ext cx="9525" cy="833755"/>
          </a:xfrm>
          <a:prstGeom prst="line">
            <a:avLst/>
          </a:prstGeom>
          <a:ln w="6667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9" name="矩形标注 8"/>
          <p:cNvSpPr/>
          <p:nvPr/>
        </p:nvSpPr>
        <p:spPr>
          <a:xfrm>
            <a:off x="6863715" y="5161915"/>
            <a:ext cx="2133600" cy="843280"/>
          </a:xfrm>
          <a:prstGeom prst="wedgeRectCallout">
            <a:avLst>
              <a:gd name="adj1" fmla="val 21772"/>
              <a:gd name="adj2" fmla="val -156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rPr>
              <a:t>connect the </a:t>
            </a:r>
            <a:r>
              <a:rPr lang="zh-CN" altLang="en-US" sz="1400">
                <a:solidFill>
                  <a:srgbClr val="FF0000"/>
                </a:solidFill>
              </a:rPr>
              <a:t>wires </a:t>
            </a:r>
            <a:r>
              <a:rPr lang="en-US" altLang="zh-CN" sz="1400">
                <a:solidFill>
                  <a:srgbClr val="FF0000"/>
                </a:solidFill>
              </a:rPr>
              <a:t>with</a:t>
            </a:r>
            <a:r>
              <a:rPr lang="zh-CN" altLang="en-US" sz="1400">
                <a:solidFill>
                  <a:srgbClr val="FF0000"/>
                </a:solidFill>
              </a:rPr>
              <a:t> headset</a:t>
            </a:r>
            <a:endParaRPr lang="zh-CN" altLang="en-US" sz="1400">
              <a:solidFill>
                <a:srgbClr val="FF0000"/>
              </a:solidFill>
            </a:endParaRPr>
          </a:p>
        </p:txBody>
      </p:sp>
      <p:pic>
        <p:nvPicPr>
          <p:cNvPr id="10" name="图片 9"/>
          <p:cNvPicPr>
            <a:picLocks noChangeAspect="1"/>
          </p:cNvPicPr>
          <p:nvPr/>
        </p:nvPicPr>
        <p:blipFill>
          <a:blip r:embed="rId4"/>
          <a:stretch>
            <a:fillRect/>
          </a:stretch>
        </p:blipFill>
        <p:spPr>
          <a:xfrm>
            <a:off x="4114800" y="5485765"/>
            <a:ext cx="600075" cy="519430"/>
          </a:xfrm>
          <a:prstGeom prst="rect">
            <a:avLst/>
          </a:prstGeom>
        </p:spPr>
      </p:pic>
      <p:sp>
        <p:nvSpPr>
          <p:cNvPr id="11" name="矩形标注 10"/>
          <p:cNvSpPr/>
          <p:nvPr/>
        </p:nvSpPr>
        <p:spPr>
          <a:xfrm>
            <a:off x="942975" y="5184140"/>
            <a:ext cx="2698750" cy="843280"/>
          </a:xfrm>
          <a:prstGeom prst="wedgeRectCallout">
            <a:avLst>
              <a:gd name="adj1" fmla="val 79761"/>
              <a:gd name="adj2" fmla="val -13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sym typeface="+mn-ea"/>
              </a:rPr>
              <a:t>C</a:t>
            </a:r>
            <a:r>
              <a:rPr lang="en-US" altLang="zh-CN" sz="1400">
                <a:solidFill>
                  <a:srgbClr val="FF0000"/>
                </a:solidFill>
                <a:sym typeface="+mn-ea"/>
              </a:rPr>
              <a:t>onnect </a:t>
            </a:r>
            <a:r>
              <a:rPr lang="zh-CN" altLang="en-US" sz="1400">
                <a:solidFill>
                  <a:srgbClr val="FF0000"/>
                </a:solidFill>
                <a:sym typeface="+mn-ea"/>
              </a:rPr>
              <a:t>wires of the headset</a:t>
            </a:r>
            <a:r>
              <a:rPr lang="en-US" altLang="zh-CN" sz="1400">
                <a:solidFill>
                  <a:srgbClr val="FF0000"/>
                </a:solidFill>
                <a:sym typeface="+mn-ea"/>
              </a:rPr>
              <a:t> to S</a:t>
            </a:r>
            <a:r>
              <a:rPr lang="zh-CN" altLang="en-US" sz="1400">
                <a:solidFill>
                  <a:srgbClr val="FF0000"/>
                </a:solidFill>
                <a:sym typeface="+mn-ea"/>
              </a:rPr>
              <a:t>treaming  box</a:t>
            </a:r>
            <a:r>
              <a:rPr lang="en-US" altLang="zh-CN" sz="1400">
                <a:solidFill>
                  <a:srgbClr val="FF0000"/>
                </a:solidFill>
                <a:sym typeface="+mn-ea"/>
              </a:rPr>
              <a:t>. (S</a:t>
            </a:r>
            <a:r>
              <a:rPr lang="zh-CN" altLang="en-US" sz="1400">
                <a:solidFill>
                  <a:srgbClr val="FF0000"/>
                </a:solidFill>
                <a:sym typeface="+mn-ea"/>
              </a:rPr>
              <a:t>treaming  box</a:t>
            </a:r>
            <a:r>
              <a:rPr lang="en-US" altLang="zh-CN" sz="1400">
                <a:solidFill>
                  <a:srgbClr val="FF0000"/>
                </a:solidFill>
                <a:sym typeface="+mn-ea"/>
              </a:rPr>
              <a:t> is inside the back shell of Control Center</a:t>
            </a:r>
            <a:r>
              <a:rPr lang="en-US" altLang="zh-CN" sz="1400">
                <a:solidFill>
                  <a:srgbClr val="FF0000"/>
                </a:solidFill>
                <a:sym typeface="+mn-ea"/>
              </a:rPr>
              <a:t>)</a:t>
            </a:r>
            <a:endParaRPr lang="en-US" altLang="zh-CN" sz="140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508635" y="868680"/>
            <a:ext cx="10629900" cy="2168525"/>
          </a:xfrm>
          <a:prstGeom prst="rect">
            <a:avLst/>
          </a:prstGeom>
          <a:noFill/>
        </p:spPr>
        <p:txBody>
          <a:bodyPr wrap="square" rtlCol="0">
            <a:spAutoFit/>
          </a:bodyPr>
          <a:p>
            <a:pPr>
              <a:lnSpc>
                <a:spcPct val="150000"/>
              </a:lnSpc>
            </a:pPr>
            <a:r>
              <a:rPr lang="en-US" altLang="zh-CN">
                <a:solidFill>
                  <a:schemeClr val="bg1"/>
                </a:solidFill>
              </a:rPr>
              <a:t>2</a:t>
            </a:r>
            <a:r>
              <a:rPr lang="zh-CN" altLang="en-US">
                <a:solidFill>
                  <a:schemeClr val="bg1"/>
                </a:solidFill>
              </a:rPr>
              <a:t>.</a:t>
            </a:r>
            <a:r>
              <a:rPr lang="en-US" altLang="zh-CN">
                <a:solidFill>
                  <a:schemeClr val="bg1"/>
                </a:solidFill>
              </a:rPr>
              <a:t> Use </a:t>
            </a:r>
            <a:r>
              <a:rPr lang="zh-CN" altLang="en-US">
                <a:solidFill>
                  <a:schemeClr val="bg1"/>
                </a:solidFill>
              </a:rPr>
              <a:t>8【M4x25</a:t>
            </a:r>
            <a:r>
              <a:rPr lang="en-US" altLang="zh-CN">
                <a:solidFill>
                  <a:schemeClr val="bg1"/>
                </a:solidFill>
              </a:rPr>
              <a:t> </a:t>
            </a:r>
            <a:r>
              <a:rPr lang="en-US" altLang="zh-CN">
                <a:solidFill>
                  <a:schemeClr val="bg1"/>
                </a:solidFill>
                <a:sym typeface="+mn-ea"/>
              </a:rPr>
              <a:t>hexagon socket head cap screws</a:t>
            </a:r>
            <a:r>
              <a:rPr lang="zh-CN" altLang="en-US">
                <a:solidFill>
                  <a:schemeClr val="bg1"/>
                </a:solidFill>
              </a:rPr>
              <a:t>（including </a:t>
            </a:r>
            <a:r>
              <a:rPr lang="en-US" altLang="zh-CN">
                <a:solidFill>
                  <a:schemeClr val="bg1"/>
                </a:solidFill>
              </a:rPr>
              <a:t>washers</a:t>
            </a:r>
            <a:r>
              <a:rPr lang="zh-CN" altLang="en-US">
                <a:solidFill>
                  <a:schemeClr val="bg1"/>
                </a:solidFill>
              </a:rPr>
              <a:t>）】</a:t>
            </a:r>
            <a:r>
              <a:rPr lang="en-US" altLang="zh-CN">
                <a:solidFill>
                  <a:schemeClr val="bg1"/>
                </a:solidFill>
              </a:rPr>
              <a:t>and </a:t>
            </a:r>
            <a:r>
              <a:rPr lang="zh-CN" altLang="en-US">
                <a:solidFill>
                  <a:schemeClr val="bg1"/>
                </a:solidFill>
              </a:rPr>
              <a:t>8【M4 1</a:t>
            </a:r>
            <a:r>
              <a:rPr lang="en-US" altLang="zh-CN">
                <a:solidFill>
                  <a:schemeClr val="bg1"/>
                </a:solidFill>
              </a:rPr>
              <a:t> Hex nut</a:t>
            </a:r>
            <a:r>
              <a:rPr lang="zh-CN" altLang="en-US">
                <a:solidFill>
                  <a:schemeClr val="bg1"/>
                </a:solidFill>
              </a:rPr>
              <a:t>】</a:t>
            </a:r>
            <a:r>
              <a:rPr lang="en-US" altLang="zh-CN">
                <a:solidFill>
                  <a:schemeClr val="bg1"/>
                </a:solidFill>
              </a:rPr>
              <a:t>fix  the </a:t>
            </a:r>
            <a:r>
              <a:rPr lang="zh-CN" altLang="en-US">
                <a:solidFill>
                  <a:schemeClr val="bg1"/>
                </a:solidFill>
              </a:rPr>
              <a:t>【cord organizer</a:t>
            </a:r>
            <a:r>
              <a:rPr lang="en-US" altLang="zh-CN">
                <a:solidFill>
                  <a:schemeClr val="bg1"/>
                </a:solidFill>
              </a:rPr>
              <a:t>s</a:t>
            </a:r>
            <a:r>
              <a:rPr lang="zh-CN" altLang="en-US">
                <a:solidFill>
                  <a:schemeClr val="bg1"/>
                </a:solidFill>
              </a:rPr>
              <a:t>】</a:t>
            </a:r>
            <a:r>
              <a:rPr lang="en-US" altLang="zh-CN">
                <a:solidFill>
                  <a:schemeClr val="bg1"/>
                </a:solidFill>
              </a:rPr>
              <a:t>on the</a:t>
            </a:r>
            <a:r>
              <a:rPr lang="zh-CN" altLang="en-US">
                <a:solidFill>
                  <a:schemeClr val="bg1"/>
                </a:solidFill>
              </a:rPr>
              <a:t>【</a:t>
            </a:r>
            <a:r>
              <a:rPr lang="zh-CN" altLang="en-US">
                <a:solidFill>
                  <a:schemeClr val="bg1"/>
                </a:solidFill>
                <a:sym typeface="+mn-ea"/>
              </a:rPr>
              <a:t>cord organizer</a:t>
            </a:r>
            <a:r>
              <a:rPr lang="en-US" altLang="zh-CN">
                <a:solidFill>
                  <a:schemeClr val="bg1"/>
                </a:solidFill>
                <a:sym typeface="+mn-ea"/>
              </a:rPr>
              <a:t>s cover</a:t>
            </a:r>
            <a:r>
              <a:rPr lang="zh-CN" altLang="en-US">
                <a:solidFill>
                  <a:schemeClr val="bg1"/>
                </a:solidFill>
              </a:rPr>
              <a:t>】（Pay attention to the location of the outlet </a:t>
            </a:r>
            <a:r>
              <a:rPr lang="en-US" altLang="zh-CN">
                <a:solidFill>
                  <a:schemeClr val="bg1"/>
                </a:solidFill>
              </a:rPr>
              <a:t>shown in        the 2nd photo</a:t>
            </a:r>
            <a:r>
              <a:rPr lang="zh-CN" altLang="en-US">
                <a:solidFill>
                  <a:schemeClr val="bg1"/>
                </a:solidFill>
              </a:rPr>
              <a:t>）</a:t>
            </a:r>
            <a:r>
              <a:rPr lang="en-US" altLang="zh-CN">
                <a:solidFill>
                  <a:schemeClr val="bg1"/>
                </a:solidFill>
              </a:rPr>
              <a:t>.</a:t>
            </a:r>
            <a:endParaRPr lang="zh-CN" altLang="en-US">
              <a:solidFill>
                <a:schemeClr val="bg1"/>
              </a:solidFill>
            </a:endParaRPr>
          </a:p>
          <a:p>
            <a:pPr>
              <a:lnSpc>
                <a:spcPct val="150000"/>
              </a:lnSpc>
            </a:pPr>
            <a:endParaRPr lang="zh-CN" altLang="en-US">
              <a:solidFill>
                <a:schemeClr val="bg1"/>
              </a:solidFill>
            </a:endParaRPr>
          </a:p>
          <a:p>
            <a:pPr>
              <a:lnSpc>
                <a:spcPct val="150000"/>
              </a:lnSpc>
            </a:pPr>
            <a:r>
              <a:rPr lang="en-US" altLang="zh-CN">
                <a:solidFill>
                  <a:schemeClr val="bg1"/>
                </a:solidFill>
              </a:rPr>
              <a:t>  Tool you need</a:t>
            </a:r>
            <a:r>
              <a:rPr lang="zh-CN" altLang="en-US">
                <a:solidFill>
                  <a:schemeClr val="bg1"/>
                </a:solidFill>
              </a:rPr>
              <a:t>：【2.5mm</a:t>
            </a:r>
            <a:r>
              <a:rPr lang="en-US" altLang="zh-CN">
                <a:solidFill>
                  <a:schemeClr val="bg1"/>
                </a:solidFill>
              </a:rPr>
              <a:t> </a:t>
            </a:r>
            <a:r>
              <a:rPr lang="en-US" altLang="zh-CN">
                <a:solidFill>
                  <a:schemeClr val="bg1"/>
                </a:solidFill>
                <a:sym typeface="+mn-ea"/>
              </a:rPr>
              <a:t>Hex key</a:t>
            </a:r>
            <a:r>
              <a:rPr lang="zh-CN" altLang="en-US">
                <a:solidFill>
                  <a:schemeClr val="bg1"/>
                </a:solidFill>
              </a:rPr>
              <a:t>】、【7mm</a:t>
            </a:r>
            <a:r>
              <a:rPr lang="en-US" altLang="zh-CN">
                <a:solidFill>
                  <a:schemeClr val="bg1"/>
                </a:solidFill>
              </a:rPr>
              <a:t> Open-end wrench </a:t>
            </a:r>
            <a:r>
              <a:rPr lang="zh-CN" altLang="en-US">
                <a:solidFill>
                  <a:schemeClr val="bg1"/>
                </a:solidFill>
              </a:rPr>
              <a:t>】</a:t>
            </a:r>
            <a:endParaRPr lang="zh-CN" altLang="en-US">
              <a:solidFill>
                <a:schemeClr val="bg1"/>
              </a:solidFill>
            </a:endParaRPr>
          </a:p>
        </p:txBody>
      </p:sp>
      <p:pic>
        <p:nvPicPr>
          <p:cNvPr id="35" name="图片 35" descr="7.1"/>
          <p:cNvPicPr>
            <a:picLocks noChangeAspect="1"/>
          </p:cNvPicPr>
          <p:nvPr/>
        </p:nvPicPr>
        <p:blipFill>
          <a:blip r:embed="rId2"/>
          <a:stretch>
            <a:fillRect/>
          </a:stretch>
        </p:blipFill>
        <p:spPr>
          <a:xfrm>
            <a:off x="313690" y="3827780"/>
            <a:ext cx="3912870" cy="1960880"/>
          </a:xfrm>
          <a:prstGeom prst="rect">
            <a:avLst/>
          </a:prstGeom>
        </p:spPr>
      </p:pic>
      <p:pic>
        <p:nvPicPr>
          <p:cNvPr id="34" name="图片 34" descr="7.0"/>
          <p:cNvPicPr>
            <a:picLocks noChangeAspect="1"/>
          </p:cNvPicPr>
          <p:nvPr/>
        </p:nvPicPr>
        <p:blipFill>
          <a:blip r:embed="rId3"/>
          <a:stretch>
            <a:fillRect/>
          </a:stretch>
        </p:blipFill>
        <p:spPr>
          <a:xfrm>
            <a:off x="4458335" y="3828415"/>
            <a:ext cx="3860165" cy="1993265"/>
          </a:xfrm>
          <a:prstGeom prst="rect">
            <a:avLst/>
          </a:prstGeom>
        </p:spPr>
      </p:pic>
      <p:sp>
        <p:nvSpPr>
          <p:cNvPr id="3" name="矩形 2"/>
          <p:cNvSpPr/>
          <p:nvPr/>
        </p:nvSpPr>
        <p:spPr>
          <a:xfrm rot="1440000">
            <a:off x="655320" y="4171315"/>
            <a:ext cx="1450975" cy="138176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rot="1440000">
            <a:off x="2419985" y="4039235"/>
            <a:ext cx="1331595" cy="136779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069465" y="3313430"/>
            <a:ext cx="3392170" cy="337185"/>
          </a:xfrm>
          <a:prstGeom prst="rect">
            <a:avLst/>
          </a:prstGeom>
          <a:noFill/>
        </p:spPr>
        <p:txBody>
          <a:bodyPr wrap="square" rtlCol="0">
            <a:spAutoFit/>
          </a:bodyPr>
          <a:p>
            <a:pPr algn="ctr"/>
            <a:r>
              <a:rPr lang="en-US" altLang="zh-CN" sz="1600">
                <a:solidFill>
                  <a:schemeClr val="bg1"/>
                </a:solidFill>
                <a:sym typeface="+mn-ea"/>
              </a:rPr>
              <a:t> before </a:t>
            </a:r>
            <a:r>
              <a:rPr lang="zh-CN" altLang="en-US" sz="1600">
                <a:solidFill>
                  <a:schemeClr val="bg1"/>
                </a:solidFill>
                <a:sym typeface="+mn-ea"/>
              </a:rPr>
              <a:t>cord organizer</a:t>
            </a:r>
            <a:r>
              <a:rPr lang="en-US" altLang="zh-CN" sz="1600">
                <a:solidFill>
                  <a:schemeClr val="bg1"/>
                </a:solidFill>
                <a:sym typeface="+mn-ea"/>
              </a:rPr>
              <a:t>s installed</a:t>
            </a:r>
            <a:endParaRPr lang="zh-CN" altLang="en-US" sz="1600">
              <a:solidFill>
                <a:srgbClr val="FF0000"/>
              </a:solidFill>
              <a:sym typeface="+mn-ea"/>
            </a:endParaRPr>
          </a:p>
        </p:txBody>
      </p:sp>
      <p:sp>
        <p:nvSpPr>
          <p:cNvPr id="8" name="文本框 7"/>
          <p:cNvSpPr txBox="1"/>
          <p:nvPr/>
        </p:nvSpPr>
        <p:spPr>
          <a:xfrm>
            <a:off x="6904355" y="3313430"/>
            <a:ext cx="3248660" cy="337185"/>
          </a:xfrm>
          <a:prstGeom prst="rect">
            <a:avLst/>
          </a:prstGeom>
          <a:noFill/>
        </p:spPr>
        <p:txBody>
          <a:bodyPr wrap="square" rtlCol="0">
            <a:spAutoFit/>
          </a:bodyPr>
          <a:p>
            <a:pPr algn="ctr"/>
            <a:r>
              <a:rPr lang="en-US" altLang="zh-CN" sz="1600">
                <a:solidFill>
                  <a:schemeClr val="bg1"/>
                </a:solidFill>
                <a:sym typeface="+mn-ea"/>
              </a:rPr>
              <a:t> after </a:t>
            </a:r>
            <a:r>
              <a:rPr lang="zh-CN" altLang="en-US" sz="1600">
                <a:solidFill>
                  <a:schemeClr val="bg1"/>
                </a:solidFill>
                <a:sym typeface="+mn-ea"/>
              </a:rPr>
              <a:t>cord organizer</a:t>
            </a:r>
            <a:r>
              <a:rPr lang="en-US" altLang="zh-CN" sz="1600">
                <a:solidFill>
                  <a:schemeClr val="bg1"/>
                </a:solidFill>
                <a:sym typeface="+mn-ea"/>
              </a:rPr>
              <a:t>s installed</a:t>
            </a:r>
            <a:endParaRPr lang="zh-CN" altLang="en-US" sz="1600">
              <a:solidFill>
                <a:srgbClr val="FF0000"/>
              </a:solidFill>
              <a:sym typeface="+mn-ea"/>
            </a:endParaRPr>
          </a:p>
        </p:txBody>
      </p:sp>
      <p:pic>
        <p:nvPicPr>
          <p:cNvPr id="4" name="图片 3"/>
          <p:cNvPicPr>
            <a:picLocks noChangeAspect="1"/>
          </p:cNvPicPr>
          <p:nvPr/>
        </p:nvPicPr>
        <p:blipFill>
          <a:blip r:embed="rId4"/>
          <a:stretch>
            <a:fillRect/>
          </a:stretch>
        </p:blipFill>
        <p:spPr>
          <a:xfrm>
            <a:off x="8479790" y="3827780"/>
            <a:ext cx="2658745" cy="19945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560705" y="753745"/>
            <a:ext cx="10629900" cy="1337945"/>
          </a:xfrm>
          <a:prstGeom prst="rect">
            <a:avLst/>
          </a:prstGeom>
          <a:noFill/>
        </p:spPr>
        <p:txBody>
          <a:bodyPr wrap="square" rtlCol="0">
            <a:spAutoFit/>
          </a:bodyPr>
          <a:p>
            <a:pPr>
              <a:lnSpc>
                <a:spcPct val="150000"/>
              </a:lnSpc>
            </a:pPr>
            <a:r>
              <a:rPr lang="en-US" altLang="zh-CN">
                <a:solidFill>
                  <a:schemeClr val="bg1"/>
                </a:solidFill>
              </a:rPr>
              <a:t>3</a:t>
            </a:r>
            <a:r>
              <a:rPr lang="zh-CN" altLang="en-US">
                <a:solidFill>
                  <a:schemeClr val="bg1"/>
                </a:solidFill>
              </a:rPr>
              <a:t>.</a:t>
            </a:r>
            <a:r>
              <a:rPr lang="en-US" altLang="zh-CN">
                <a:solidFill>
                  <a:schemeClr val="bg1"/>
                </a:solidFill>
              </a:rPr>
              <a:t> P</a:t>
            </a:r>
            <a:r>
              <a:rPr>
                <a:solidFill>
                  <a:schemeClr val="bg1"/>
                </a:solidFill>
                <a:sym typeface="+mn-ea"/>
              </a:rPr>
              <a:t>ut through wires of the headset to cord organizer 1 and cord organizer 2</a:t>
            </a:r>
            <a:r>
              <a:rPr lang="en-US">
                <a:solidFill>
                  <a:schemeClr val="bg1"/>
                </a:solidFill>
                <a:sym typeface="+mn-ea"/>
              </a:rPr>
              <a:t>, </a:t>
            </a:r>
            <a:r>
              <a:rPr lang="zh-CN" altLang="en-US">
                <a:solidFill>
                  <a:schemeClr val="bg1"/>
                </a:solidFill>
              </a:rPr>
              <a:t>the wire length between the fixed point of the headset (at the tail of the headset) and the cord organizer 1 should be 515 mm,  and the wire length between the fixed point of cord organizer 1 and cord organizer 2 should be 465 mm.</a:t>
            </a:r>
            <a:endParaRPr lang="zh-CN" altLang="en-US">
              <a:solidFill>
                <a:schemeClr val="bg1"/>
              </a:solidFill>
            </a:endParaRPr>
          </a:p>
        </p:txBody>
      </p:sp>
      <p:pic>
        <p:nvPicPr>
          <p:cNvPr id="3" name="图片 2"/>
          <p:cNvPicPr>
            <a:picLocks noChangeAspect="1"/>
          </p:cNvPicPr>
          <p:nvPr/>
        </p:nvPicPr>
        <p:blipFill>
          <a:blip r:embed="rId2"/>
          <a:stretch>
            <a:fillRect/>
          </a:stretch>
        </p:blipFill>
        <p:spPr>
          <a:xfrm>
            <a:off x="3892550" y="2918460"/>
            <a:ext cx="3289300" cy="2467610"/>
          </a:xfrm>
          <a:prstGeom prst="rect">
            <a:avLst/>
          </a:prstGeom>
        </p:spPr>
      </p:pic>
      <p:sp>
        <p:nvSpPr>
          <p:cNvPr id="12" name="椭圆 11"/>
          <p:cNvSpPr/>
          <p:nvPr/>
        </p:nvSpPr>
        <p:spPr>
          <a:xfrm rot="5400000">
            <a:off x="5191760" y="3303905"/>
            <a:ext cx="2030730" cy="14776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标注 10"/>
          <p:cNvSpPr/>
          <p:nvPr/>
        </p:nvSpPr>
        <p:spPr>
          <a:xfrm>
            <a:off x="4250055" y="5556885"/>
            <a:ext cx="2133600" cy="843280"/>
          </a:xfrm>
          <a:prstGeom prst="wedgeRectCallout">
            <a:avLst>
              <a:gd name="adj1" fmla="val 35714"/>
              <a:gd name="adj2" fmla="val -119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200">
                <a:solidFill>
                  <a:srgbClr val="FF0000"/>
                </a:solidFill>
              </a:rPr>
              <a:t>Adjust the screw holes (use a 1.5m</a:t>
            </a:r>
            <a:r>
              <a:rPr lang="en-US" sz="1200">
                <a:solidFill>
                  <a:srgbClr val="FF0000"/>
                </a:solidFill>
              </a:rPr>
              <a:t>m</a:t>
            </a:r>
            <a:r>
              <a:rPr sz="1200">
                <a:solidFill>
                  <a:srgbClr val="FF0000"/>
                </a:solidFill>
              </a:rPr>
              <a:t> Hex key) to fix the wire on the headset wire </a:t>
            </a:r>
            <a:endParaRPr sz="1200">
              <a:solidFill>
                <a:srgbClr val="FF0000"/>
              </a:solidFill>
            </a:endParaRPr>
          </a:p>
        </p:txBody>
      </p:sp>
      <p:pic>
        <p:nvPicPr>
          <p:cNvPr id="9" name="图片 8"/>
          <p:cNvPicPr>
            <a:picLocks noChangeAspect="1"/>
          </p:cNvPicPr>
          <p:nvPr/>
        </p:nvPicPr>
        <p:blipFill>
          <a:blip r:embed="rId3"/>
          <a:stretch>
            <a:fillRect/>
          </a:stretch>
        </p:blipFill>
        <p:spPr>
          <a:xfrm>
            <a:off x="7656195" y="2917825"/>
            <a:ext cx="3290570" cy="2468245"/>
          </a:xfrm>
          <a:prstGeom prst="rect">
            <a:avLst/>
          </a:prstGeom>
        </p:spPr>
      </p:pic>
      <p:pic>
        <p:nvPicPr>
          <p:cNvPr id="14" name="图片 26" descr="C:\Users\Mloong\Desktop\控制中心木箱\001.17.bmp001.17"/>
          <p:cNvPicPr>
            <a:picLocks noChangeAspect="1"/>
          </p:cNvPicPr>
          <p:nvPr/>
        </p:nvPicPr>
        <p:blipFill>
          <a:blip r:embed="rId4"/>
          <a:srcRect/>
          <a:stretch>
            <a:fillRect/>
          </a:stretch>
        </p:blipFill>
        <p:spPr>
          <a:xfrm>
            <a:off x="1767840" y="2918460"/>
            <a:ext cx="1650365" cy="2468245"/>
          </a:xfrm>
          <a:prstGeom prst="rect">
            <a:avLst/>
          </a:prstGeom>
        </p:spPr>
      </p:pic>
      <p:sp>
        <p:nvSpPr>
          <p:cNvPr id="15" name="椭圆 14"/>
          <p:cNvSpPr/>
          <p:nvPr/>
        </p:nvSpPr>
        <p:spPr>
          <a:xfrm rot="5400000">
            <a:off x="8137525" y="3864610"/>
            <a:ext cx="372110" cy="35687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rot="5400000">
            <a:off x="10360660" y="3742055"/>
            <a:ext cx="372110" cy="35687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7656195" y="5476240"/>
            <a:ext cx="3290570" cy="74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solidFill>
                  <a:srgbClr val="FF0000"/>
                </a:solidFill>
              </a:rPr>
              <a:t>Distance between the 2 fixed points is about 300-450mm(within this range is okay)</a:t>
            </a:r>
            <a:endParaRPr lang="en-US" altLang="zh-CN"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647065" y="457200"/>
            <a:ext cx="10629900" cy="922020"/>
          </a:xfrm>
          <a:prstGeom prst="rect">
            <a:avLst/>
          </a:prstGeom>
          <a:noFill/>
        </p:spPr>
        <p:txBody>
          <a:bodyPr wrap="square" rtlCol="0">
            <a:spAutoFit/>
          </a:bodyPr>
          <a:p>
            <a:pPr>
              <a:lnSpc>
                <a:spcPct val="150000"/>
              </a:lnSpc>
            </a:pPr>
            <a:r>
              <a:rPr lang="en-US">
                <a:solidFill>
                  <a:schemeClr val="bg1"/>
                </a:solidFill>
              </a:rPr>
              <a:t>A</a:t>
            </a:r>
            <a:r>
              <a:rPr>
                <a:solidFill>
                  <a:schemeClr val="bg1"/>
                </a:solidFill>
              </a:rPr>
              <a:t>fter put through wires of the headset to cord organizer 1 and cord organizer 2, the length of the stretched headset wire can be adjusted in two stages, as shown in the video below  </a:t>
            </a:r>
            <a:r>
              <a:rPr lang="en-US">
                <a:solidFill>
                  <a:schemeClr val="bg1"/>
                </a:solidFill>
              </a:rPr>
              <a:t>.</a:t>
            </a:r>
            <a:endParaRPr lang="en-US">
              <a:solidFill>
                <a:schemeClr val="bg1"/>
              </a:solidFill>
            </a:endParaRPr>
          </a:p>
        </p:txBody>
      </p:sp>
      <p:pic>
        <p:nvPicPr>
          <p:cNvPr id="7" name="头显线拉伸效果">
            <a:hlinkClick r:id="" action="ppaction://media"/>
          </p:cNvPr>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4686300" y="1447800"/>
            <a:ext cx="2059305" cy="46805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7"/>
                </p:tgtEl>
              </p:cMediaNode>
            </p:vide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922020"/>
          </a:xfrm>
          <a:prstGeom prst="rect">
            <a:avLst/>
          </a:prstGeom>
          <a:noFill/>
        </p:spPr>
        <p:txBody>
          <a:bodyPr wrap="square" rtlCol="0">
            <a:spAutoFit/>
          </a:bodyPr>
          <a:p>
            <a:pPr>
              <a:lnSpc>
                <a:spcPct val="150000"/>
              </a:lnSpc>
            </a:pPr>
            <a:r>
              <a:rPr lang="en-US" altLang="zh-CN">
                <a:solidFill>
                  <a:schemeClr val="bg1"/>
                </a:solidFill>
              </a:rPr>
              <a:t>4</a:t>
            </a:r>
            <a:r>
              <a:rPr lang="zh-CN" altLang="en-US">
                <a:solidFill>
                  <a:schemeClr val="bg1"/>
                </a:solidFill>
              </a:rPr>
              <a:t>.</a:t>
            </a:r>
            <a:r>
              <a:rPr lang="en-US" altLang="zh-CN">
                <a:solidFill>
                  <a:schemeClr val="bg1"/>
                </a:solidFill>
              </a:rPr>
              <a:t> Open the machine back shell and fix the</a:t>
            </a:r>
            <a:r>
              <a:rPr lang="zh-CN" altLang="en-US">
                <a:solidFill>
                  <a:schemeClr val="bg1"/>
                </a:solidFill>
              </a:rPr>
              <a:t>【</a:t>
            </a:r>
            <a:r>
              <a:rPr lang="en-US" altLang="zh-CN">
                <a:solidFill>
                  <a:schemeClr val="bg1"/>
                </a:solidFill>
              </a:rPr>
              <a:t>wires of the headset</a:t>
            </a:r>
            <a:r>
              <a:rPr lang="zh-CN" altLang="en-US">
                <a:solidFill>
                  <a:schemeClr val="bg1"/>
                </a:solidFill>
              </a:rPr>
              <a:t>】</a:t>
            </a:r>
            <a:r>
              <a:rPr lang="en-US" altLang="zh-CN">
                <a:solidFill>
                  <a:schemeClr val="bg1"/>
                </a:solidFill>
              </a:rPr>
              <a:t>and</a:t>
            </a:r>
            <a:r>
              <a:rPr lang="zh-CN" altLang="en-US">
                <a:solidFill>
                  <a:schemeClr val="bg1"/>
                </a:solidFill>
              </a:rPr>
              <a:t>【Streaming box】</a:t>
            </a:r>
            <a:r>
              <a:rPr lang="en-US" altLang="zh-CN">
                <a:solidFill>
                  <a:schemeClr val="bg1"/>
                </a:solidFill>
              </a:rPr>
              <a:t>with</a:t>
            </a:r>
            <a:r>
              <a:rPr lang="zh-CN" altLang="en-US">
                <a:solidFill>
                  <a:schemeClr val="bg1"/>
                </a:solidFill>
              </a:rPr>
              <a:t>【</a:t>
            </a:r>
            <a:r>
              <a:rPr lang="en-US" altLang="zh-CN">
                <a:solidFill>
                  <a:schemeClr val="bg1"/>
                </a:solidFill>
                <a:sym typeface="+mn-ea"/>
              </a:rPr>
              <a:t>zip tie mounts</a:t>
            </a:r>
            <a:r>
              <a:rPr lang="zh-CN" altLang="en-US">
                <a:solidFill>
                  <a:schemeClr val="bg1"/>
                </a:solidFill>
                <a:sym typeface="+mn-ea"/>
              </a:rPr>
              <a:t>】</a:t>
            </a:r>
            <a:r>
              <a:rPr lang="en-US" altLang="zh-CN">
                <a:solidFill>
                  <a:schemeClr val="bg1"/>
                </a:solidFill>
                <a:sym typeface="+mn-ea"/>
              </a:rPr>
              <a:t>.</a:t>
            </a:r>
            <a:endParaRPr lang="en-US" altLang="zh-CN">
              <a:solidFill>
                <a:schemeClr val="bg1"/>
              </a:solidFill>
              <a:sym typeface="+mn-ea"/>
            </a:endParaRPr>
          </a:p>
        </p:txBody>
      </p:sp>
      <p:sp>
        <p:nvSpPr>
          <p:cNvPr id="8" name="文本框 7"/>
          <p:cNvSpPr txBox="1"/>
          <p:nvPr/>
        </p:nvSpPr>
        <p:spPr>
          <a:xfrm>
            <a:off x="1603375" y="2152650"/>
            <a:ext cx="2997835" cy="337185"/>
          </a:xfrm>
          <a:prstGeom prst="rect">
            <a:avLst/>
          </a:prstGeom>
          <a:noFill/>
        </p:spPr>
        <p:txBody>
          <a:bodyPr wrap="square" rtlCol="0">
            <a:spAutoFit/>
          </a:bodyPr>
          <a:p>
            <a:pPr algn="ctr"/>
            <a:r>
              <a:rPr lang="en-US" altLang="zh-CN" sz="1600">
                <a:solidFill>
                  <a:srgbClr val="FF0000"/>
                </a:solidFill>
                <a:sym typeface="+mn-ea"/>
              </a:rPr>
              <a:t>the back shell of Control Center</a:t>
            </a:r>
            <a:endParaRPr lang="zh-CN" altLang="en-US" sz="1600">
              <a:solidFill>
                <a:srgbClr val="FF0000"/>
              </a:solidFill>
              <a:sym typeface="+mn-ea"/>
            </a:endParaRPr>
          </a:p>
        </p:txBody>
      </p:sp>
      <p:pic>
        <p:nvPicPr>
          <p:cNvPr id="6" name="图片 5"/>
          <p:cNvPicPr>
            <a:picLocks noChangeAspect="1"/>
          </p:cNvPicPr>
          <p:nvPr/>
        </p:nvPicPr>
        <p:blipFill>
          <a:blip r:embed="rId2"/>
          <a:stretch>
            <a:fillRect/>
          </a:stretch>
        </p:blipFill>
        <p:spPr>
          <a:xfrm>
            <a:off x="5744210" y="2489835"/>
            <a:ext cx="3796665" cy="2848610"/>
          </a:xfrm>
          <a:prstGeom prst="rect">
            <a:avLst/>
          </a:prstGeom>
        </p:spPr>
      </p:pic>
      <p:pic>
        <p:nvPicPr>
          <p:cNvPr id="7" name="图片 6"/>
          <p:cNvPicPr>
            <a:picLocks noChangeAspect="1"/>
          </p:cNvPicPr>
          <p:nvPr/>
        </p:nvPicPr>
        <p:blipFill>
          <a:blip r:embed="rId3"/>
          <a:stretch>
            <a:fillRect/>
          </a:stretch>
        </p:blipFill>
        <p:spPr>
          <a:xfrm>
            <a:off x="1035685" y="2489835"/>
            <a:ext cx="3797300" cy="2848610"/>
          </a:xfrm>
          <a:prstGeom prst="rect">
            <a:avLst/>
          </a:prstGeom>
        </p:spPr>
      </p:pic>
      <p:sp>
        <p:nvSpPr>
          <p:cNvPr id="9" name="文本框 8"/>
          <p:cNvSpPr txBox="1"/>
          <p:nvPr/>
        </p:nvSpPr>
        <p:spPr>
          <a:xfrm>
            <a:off x="6219825" y="2152650"/>
            <a:ext cx="3094355" cy="337185"/>
          </a:xfrm>
          <a:prstGeom prst="rect">
            <a:avLst/>
          </a:prstGeom>
          <a:noFill/>
        </p:spPr>
        <p:txBody>
          <a:bodyPr wrap="square" rtlCol="0">
            <a:spAutoFit/>
          </a:bodyPr>
          <a:p>
            <a:pPr algn="ctr"/>
            <a:r>
              <a:rPr lang="zh-CN" altLang="en-US" sz="1600">
                <a:solidFill>
                  <a:srgbClr val="FF0000"/>
                </a:solidFill>
                <a:sym typeface="+mn-ea"/>
              </a:rPr>
              <a:t>effect drawing </a:t>
            </a:r>
            <a:r>
              <a:rPr lang="en-US" altLang="zh-CN" sz="1600">
                <a:solidFill>
                  <a:srgbClr val="FF0000"/>
                </a:solidFill>
                <a:sym typeface="+mn-ea"/>
              </a:rPr>
              <a:t>after installation</a:t>
            </a:r>
            <a:endParaRPr lang="en-US" altLang="zh-CN" sz="1600">
              <a:solidFill>
                <a:srgbClr val="FF0000"/>
              </a:solidFill>
              <a:sym typeface="+mn-ea"/>
            </a:endParaRPr>
          </a:p>
        </p:txBody>
      </p:sp>
      <p:sp>
        <p:nvSpPr>
          <p:cNvPr id="10" name="矩形标注 9"/>
          <p:cNvSpPr/>
          <p:nvPr/>
        </p:nvSpPr>
        <p:spPr>
          <a:xfrm>
            <a:off x="1035685" y="5005705"/>
            <a:ext cx="1736090" cy="332740"/>
          </a:xfrm>
          <a:prstGeom prst="wedgeRectCallout">
            <a:avLst>
              <a:gd name="adj1" fmla="val 23367"/>
              <a:gd name="adj2" fmla="val -112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rPr>
              <a:t>open the back shell</a:t>
            </a:r>
            <a:endParaRPr lang="en-US" altLang="zh-CN" sz="1400">
              <a:solidFill>
                <a:srgbClr val="FF0000"/>
              </a:solidFill>
            </a:endParaRPr>
          </a:p>
        </p:txBody>
      </p:sp>
      <p:sp>
        <p:nvSpPr>
          <p:cNvPr id="11" name="矩形标注 10"/>
          <p:cNvSpPr/>
          <p:nvPr/>
        </p:nvSpPr>
        <p:spPr>
          <a:xfrm>
            <a:off x="5744210" y="5043805"/>
            <a:ext cx="1440815" cy="294005"/>
          </a:xfrm>
          <a:prstGeom prst="wedgeRectCallout">
            <a:avLst>
              <a:gd name="adj1" fmla="val 34686"/>
              <a:gd name="adj2" fmla="val -83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rgbClr val="FF0000"/>
                </a:solidFill>
                <a:sym typeface="+mn-ea"/>
              </a:rPr>
              <a:t>Streaming  box</a:t>
            </a:r>
            <a:endParaRPr lang="en-US" altLang="zh-CN" sz="1400">
              <a:solidFill>
                <a:schemeClr val="bg1"/>
              </a:solidFill>
              <a:sym typeface="+mn-ea"/>
            </a:endParaRPr>
          </a:p>
        </p:txBody>
      </p:sp>
      <p:sp>
        <p:nvSpPr>
          <p:cNvPr id="12" name="椭圆 11"/>
          <p:cNvSpPr/>
          <p:nvPr/>
        </p:nvSpPr>
        <p:spPr>
          <a:xfrm rot="2100000">
            <a:off x="7082155" y="3323590"/>
            <a:ext cx="488950" cy="7016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6507480" y="4296410"/>
            <a:ext cx="970280" cy="6508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图片 22" descr="图片 22"/>
          <p:cNvPicPr>
            <a:picLocks noChangeAspect="1"/>
          </p:cNvPicPr>
          <p:nvPr/>
        </p:nvPicPr>
        <p:blipFill>
          <a:blip r:embed="rId1"/>
          <a:stretch>
            <a:fillRect/>
          </a:stretch>
        </p:blipFill>
        <p:spPr>
          <a:xfrm>
            <a:off x="10180811" y="471487"/>
            <a:ext cx="1369296" cy="293391"/>
          </a:xfrm>
          <a:prstGeom prst="rect">
            <a:avLst/>
          </a:prstGeom>
          <a:ln w="12700">
            <a:miter lim="400000"/>
            <a:headEnd/>
            <a:tailEnd/>
          </a:ln>
        </p:spPr>
      </p:pic>
      <p:sp>
        <p:nvSpPr>
          <p:cNvPr id="2" name="文本框 1"/>
          <p:cNvSpPr txBox="1"/>
          <p:nvPr>
            <p:custDataLst>
              <p:tags r:id="rId2"/>
            </p:custDataLst>
          </p:nvPr>
        </p:nvSpPr>
        <p:spPr>
          <a:xfrm>
            <a:off x="656590" y="391795"/>
            <a:ext cx="4658360" cy="645160"/>
          </a:xfrm>
          <a:prstGeom prst="rect">
            <a:avLst/>
          </a:prstGeom>
          <a:noFill/>
        </p:spPr>
        <p:txBody>
          <a:bodyPr wrap="square" rtlCol="0">
            <a:spAutoFit/>
          </a:bodyPr>
          <a:p>
            <a:r>
              <a:rPr lang="en-US" altLang="zh-CN" sz="3600">
                <a:solidFill>
                  <a:schemeClr val="lt1"/>
                </a:solidFill>
                <a:latin typeface="Arial" panose="020B0604020202020204" pitchFamily="34" charset="0"/>
                <a:ea typeface="汉仪旗黑-55简" panose="00020600040101010101" charset="-122"/>
              </a:rPr>
              <a:t>Catalogue</a:t>
            </a:r>
            <a:endParaRPr lang="en-US" altLang="zh-CN" sz="3600">
              <a:solidFill>
                <a:schemeClr val="lt1"/>
              </a:solidFill>
              <a:latin typeface="Arial" panose="020B0604020202020204" pitchFamily="34" charset="0"/>
              <a:ea typeface="汉仪旗黑-55简" panose="00020600040101010101" charset="-122"/>
            </a:endParaRPr>
          </a:p>
        </p:txBody>
      </p:sp>
      <p:sp>
        <p:nvSpPr>
          <p:cNvPr id="3" name="文本框 2"/>
          <p:cNvSpPr txBox="1"/>
          <p:nvPr>
            <p:custDataLst>
              <p:tags r:id="rId3"/>
            </p:custDataLst>
          </p:nvPr>
        </p:nvSpPr>
        <p:spPr>
          <a:xfrm>
            <a:off x="656590" y="1866265"/>
            <a:ext cx="5579110"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1</a:t>
            </a:r>
            <a:r>
              <a:rPr lang="zh-CN" altLang="en-US">
                <a:solidFill>
                  <a:schemeClr val="lt1"/>
                </a:solidFill>
                <a:latin typeface="Arial" panose="020B0604020202020204" pitchFamily="34" charset="0"/>
                <a:ea typeface="汉仪旗黑-55简" panose="00020600040101010101" charset="-122"/>
              </a:rPr>
              <a:t>、</a:t>
            </a:r>
            <a:r>
              <a:rPr lang="en-US" altLang="zh-CN">
                <a:solidFill>
                  <a:schemeClr val="lt1"/>
                </a:solidFill>
                <a:latin typeface="Arial" panose="020B0604020202020204" pitchFamily="34" charset="0"/>
                <a:ea typeface="汉仪旗黑-55简" panose="00020600040101010101" charset="-122"/>
              </a:rPr>
              <a:t>Unboxing</a:t>
            </a:r>
            <a:endParaRPr lang="en-US" altLang="zh-CN">
              <a:solidFill>
                <a:schemeClr val="lt1"/>
              </a:solidFill>
              <a:latin typeface="Arial" panose="020B0604020202020204" pitchFamily="34" charset="0"/>
              <a:ea typeface="汉仪旗黑-55简" panose="00020600040101010101" charset="-122"/>
            </a:endParaRPr>
          </a:p>
        </p:txBody>
      </p:sp>
      <p:sp>
        <p:nvSpPr>
          <p:cNvPr id="4" name="文本框 3"/>
          <p:cNvSpPr txBox="1"/>
          <p:nvPr>
            <p:custDataLst>
              <p:tags r:id="rId4"/>
            </p:custDataLst>
          </p:nvPr>
        </p:nvSpPr>
        <p:spPr>
          <a:xfrm>
            <a:off x="670560" y="4546600"/>
            <a:ext cx="5565140"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3</a:t>
            </a:r>
            <a:r>
              <a:rPr lang="zh-CN" altLang="en-US">
                <a:solidFill>
                  <a:schemeClr val="lt1"/>
                </a:solidFill>
                <a:latin typeface="Arial" panose="020B0604020202020204" pitchFamily="34" charset="0"/>
                <a:ea typeface="汉仪旗黑-55简" panose="00020600040101010101" charset="-122"/>
              </a:rPr>
              <a:t>、</a:t>
            </a:r>
            <a:r>
              <a:rPr lang="en-US" altLang="zh-CN">
                <a:solidFill>
                  <a:schemeClr val="lt1"/>
                </a:solidFill>
                <a:latin typeface="Arial" panose="020B0604020202020204" pitchFamily="34" charset="0"/>
                <a:ea typeface="汉仪旗黑-55简" panose="00020600040101010101" charset="-122"/>
              </a:rPr>
              <a:t>W</a:t>
            </a:r>
            <a:r>
              <a:rPr lang="zh-CN" altLang="en-US">
                <a:solidFill>
                  <a:schemeClr val="lt1"/>
                </a:solidFill>
                <a:latin typeface="Arial" panose="020B0604020202020204" pitchFamily="34" charset="0"/>
                <a:ea typeface="汉仪旗黑-55简" panose="00020600040101010101" charset="-122"/>
                <a:sym typeface="+mn-ea"/>
              </a:rPr>
              <a:t>ireharness</a:t>
            </a:r>
            <a:r>
              <a:rPr lang="en-US" altLang="zh-CN">
                <a:solidFill>
                  <a:schemeClr val="lt1"/>
                </a:solidFill>
                <a:latin typeface="Arial" panose="020B0604020202020204" pitchFamily="34" charset="0"/>
                <a:ea typeface="汉仪旗黑-55简" panose="00020600040101010101" charset="-122"/>
                <a:sym typeface="+mn-ea"/>
              </a:rPr>
              <a:t> </a:t>
            </a:r>
            <a:r>
              <a:rPr lang="en-US" altLang="zh-CN">
                <a:solidFill>
                  <a:schemeClr val="lt1"/>
                </a:solidFill>
                <a:latin typeface="Arial" panose="020B0604020202020204" pitchFamily="34" charset="0"/>
                <a:ea typeface="汉仪旗黑-55简" panose="00020600040101010101" charset="-122"/>
              </a:rPr>
              <a:t>connected to headset </a:t>
            </a:r>
            <a:endParaRPr lang="zh-CN" altLang="en-US">
              <a:solidFill>
                <a:schemeClr val="lt1"/>
              </a:solidFill>
              <a:latin typeface="Arial" panose="020B0604020202020204" pitchFamily="34" charset="0"/>
              <a:ea typeface="汉仪旗黑-55简" panose="00020600040101010101" charset="-122"/>
            </a:endParaRPr>
          </a:p>
        </p:txBody>
      </p:sp>
      <p:sp>
        <p:nvSpPr>
          <p:cNvPr id="7" name="文本框 6"/>
          <p:cNvSpPr txBox="1"/>
          <p:nvPr>
            <p:custDataLst>
              <p:tags r:id="rId5"/>
            </p:custDataLst>
          </p:nvPr>
        </p:nvSpPr>
        <p:spPr>
          <a:xfrm>
            <a:off x="670560" y="3179445"/>
            <a:ext cx="5579110"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2</a:t>
            </a:r>
            <a:r>
              <a:rPr lang="zh-CN" altLang="en-US">
                <a:solidFill>
                  <a:schemeClr val="lt1"/>
                </a:solidFill>
                <a:latin typeface="Arial" panose="020B0604020202020204" pitchFamily="34" charset="0"/>
                <a:ea typeface="汉仪旗黑-55简" panose="00020600040101010101" charset="-122"/>
              </a:rPr>
              <a:t>、Cord Organizer </a:t>
            </a:r>
            <a:r>
              <a:rPr lang="en-US" altLang="zh-CN">
                <a:solidFill>
                  <a:schemeClr val="lt1"/>
                </a:solidFill>
                <a:latin typeface="Arial" panose="020B0604020202020204" pitchFamily="34" charset="0"/>
                <a:ea typeface="汉仪旗黑-55简" panose="00020600040101010101" charset="-122"/>
              </a:rPr>
              <a:t>I</a:t>
            </a:r>
            <a:r>
              <a:rPr lang="zh-CN" altLang="en-US">
                <a:solidFill>
                  <a:schemeClr val="lt1"/>
                </a:solidFill>
                <a:latin typeface="Arial" panose="020B0604020202020204" pitchFamily="34" charset="0"/>
                <a:ea typeface="汉仪旗黑-55简" panose="00020600040101010101" charset="-122"/>
              </a:rPr>
              <a:t>nstallation</a:t>
            </a:r>
            <a:endParaRPr lang="zh-CN" altLang="en-US">
              <a:solidFill>
                <a:schemeClr val="lt1"/>
              </a:solidFill>
              <a:latin typeface="Arial" panose="020B0604020202020204" pitchFamily="34" charset="0"/>
              <a:ea typeface="汉仪旗黑-5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1753235"/>
          </a:xfrm>
          <a:prstGeom prst="rect">
            <a:avLst/>
          </a:prstGeom>
          <a:noFill/>
        </p:spPr>
        <p:txBody>
          <a:bodyPr wrap="square" rtlCol="0">
            <a:spAutoFit/>
          </a:bodyPr>
          <a:p>
            <a:pPr>
              <a:lnSpc>
                <a:spcPct val="150000"/>
              </a:lnSpc>
            </a:pPr>
            <a:r>
              <a:rPr lang="en-US">
                <a:solidFill>
                  <a:schemeClr val="bg1"/>
                </a:solidFill>
              </a:rPr>
              <a:t>5</a:t>
            </a:r>
            <a:r>
              <a:rPr lang="zh-CN" altLang="en-US">
                <a:solidFill>
                  <a:schemeClr val="bg1"/>
                </a:solidFill>
              </a:rPr>
              <a:t>.</a:t>
            </a:r>
            <a:r>
              <a:rPr lang="en-US" altLang="zh-CN">
                <a:solidFill>
                  <a:schemeClr val="bg1"/>
                </a:solidFill>
              </a:rPr>
              <a:t> Fix</a:t>
            </a:r>
            <a:r>
              <a:rPr lang="zh-CN" altLang="en-US">
                <a:solidFill>
                  <a:schemeClr val="bg1"/>
                </a:solidFill>
              </a:rPr>
              <a:t>【cord organizer</a:t>
            </a:r>
            <a:r>
              <a:rPr lang="en-US" altLang="zh-CN">
                <a:solidFill>
                  <a:schemeClr val="bg1"/>
                </a:solidFill>
              </a:rPr>
              <a:t> cover</a:t>
            </a:r>
            <a:r>
              <a:rPr lang="zh-CN" altLang="en-US">
                <a:solidFill>
                  <a:schemeClr val="bg1"/>
                </a:solidFill>
              </a:rPr>
              <a:t>】（</a:t>
            </a:r>
            <a:r>
              <a:rPr lang="en-US" altLang="zh-CN">
                <a:solidFill>
                  <a:schemeClr val="bg1"/>
                </a:solidFill>
              </a:rPr>
              <a:t>including cord organizers</a:t>
            </a:r>
            <a:r>
              <a:rPr lang="zh-CN" altLang="en-US">
                <a:solidFill>
                  <a:schemeClr val="bg1"/>
                </a:solidFill>
              </a:rPr>
              <a:t>）</a:t>
            </a:r>
            <a:r>
              <a:rPr lang="en-US" altLang="zh-CN">
                <a:solidFill>
                  <a:schemeClr val="bg1"/>
                </a:solidFill>
                <a:sym typeface="+mn-ea"/>
              </a:rPr>
              <a:t>with</a:t>
            </a:r>
            <a:r>
              <a:rPr lang="zh-CN" altLang="en-US">
                <a:solidFill>
                  <a:schemeClr val="bg1"/>
                </a:solidFill>
                <a:sym typeface="+mn-ea"/>
              </a:rPr>
              <a:t>【Ladder Organizer </a:t>
            </a:r>
            <a:r>
              <a:rPr lang="zh-CN" altLang="en-US">
                <a:solidFill>
                  <a:schemeClr val="bg1"/>
                </a:solidFill>
                <a:sym typeface="+mn-ea"/>
              </a:rPr>
              <a:t>】</a:t>
            </a:r>
            <a:r>
              <a:rPr lang="en-US" altLang="zh-CN">
                <a:solidFill>
                  <a:schemeClr val="bg1"/>
                </a:solidFill>
                <a:sym typeface="+mn-ea"/>
              </a:rPr>
              <a:t>firmly </a:t>
            </a:r>
            <a:r>
              <a:rPr lang="en-US" altLang="zh-CN">
                <a:solidFill>
                  <a:schemeClr val="bg1"/>
                </a:solidFill>
              </a:rPr>
              <a:t>using </a:t>
            </a:r>
            <a:r>
              <a:rPr lang="zh-CN" altLang="en-US">
                <a:solidFill>
                  <a:schemeClr val="bg1"/>
                </a:solidFill>
              </a:rPr>
              <a:t>4【M3x6</a:t>
            </a:r>
            <a:r>
              <a:rPr lang="en-US" altLang="zh-CN">
                <a:solidFill>
                  <a:schemeClr val="bg1"/>
                </a:solidFill>
              </a:rPr>
              <a:t> hexagon socket head cap screws</a:t>
            </a:r>
            <a:r>
              <a:rPr lang="zh-CN" altLang="en-US">
                <a:solidFill>
                  <a:schemeClr val="bg1"/>
                </a:solidFill>
                <a:sym typeface="+mn-ea"/>
              </a:rPr>
              <a:t>（including </a:t>
            </a:r>
            <a:r>
              <a:rPr lang="en-US" altLang="zh-CN">
                <a:solidFill>
                  <a:schemeClr val="bg1"/>
                </a:solidFill>
                <a:sym typeface="+mn-ea"/>
              </a:rPr>
              <a:t>washers</a:t>
            </a:r>
            <a:r>
              <a:rPr lang="zh-CN" altLang="en-US">
                <a:solidFill>
                  <a:schemeClr val="bg1"/>
                </a:solidFill>
                <a:sym typeface="+mn-ea"/>
              </a:rPr>
              <a:t>）</a:t>
            </a:r>
            <a:r>
              <a:rPr lang="zh-CN" altLang="en-US">
                <a:solidFill>
                  <a:schemeClr val="bg1"/>
                </a:solidFill>
              </a:rPr>
              <a:t>】</a:t>
            </a:r>
            <a:r>
              <a:rPr lang="en-US" altLang="zh-CN">
                <a:solidFill>
                  <a:schemeClr val="bg1"/>
                </a:solidFill>
              </a:rPr>
              <a:t>.</a:t>
            </a:r>
            <a:endParaRPr lang="zh-CN" altLang="en-US">
              <a:solidFill>
                <a:schemeClr val="bg1"/>
              </a:solidFill>
            </a:endParaRPr>
          </a:p>
          <a:p>
            <a:pPr>
              <a:lnSpc>
                <a:spcPct val="150000"/>
              </a:lnSpc>
            </a:pPr>
            <a:endParaRPr lang="zh-CN" altLang="en-US">
              <a:solidFill>
                <a:schemeClr val="bg1"/>
              </a:solidFill>
            </a:endParaRPr>
          </a:p>
          <a:p>
            <a:pPr>
              <a:lnSpc>
                <a:spcPct val="150000"/>
              </a:lnSpc>
            </a:pPr>
            <a:r>
              <a:rPr lang="en-US" altLang="zh-CN">
                <a:solidFill>
                  <a:schemeClr val="bg1"/>
                </a:solidFill>
              </a:rPr>
              <a:t>Tool you need</a:t>
            </a:r>
            <a:r>
              <a:rPr lang="zh-CN" altLang="en-US">
                <a:solidFill>
                  <a:schemeClr val="bg1"/>
                </a:solidFill>
              </a:rPr>
              <a:t>：【2mm</a:t>
            </a:r>
            <a:r>
              <a:rPr lang="en-US" altLang="zh-CN">
                <a:solidFill>
                  <a:schemeClr val="bg1"/>
                </a:solidFill>
              </a:rPr>
              <a:t> Hex key</a:t>
            </a:r>
            <a:r>
              <a:rPr lang="zh-CN" altLang="en-US">
                <a:solidFill>
                  <a:schemeClr val="bg1"/>
                </a:solidFill>
              </a:rPr>
              <a:t>】</a:t>
            </a:r>
            <a:endParaRPr lang="zh-CN" altLang="en-US">
              <a:solidFill>
                <a:schemeClr val="bg1"/>
              </a:solidFill>
            </a:endParaRPr>
          </a:p>
        </p:txBody>
      </p:sp>
      <p:pic>
        <p:nvPicPr>
          <p:cNvPr id="15" name="图片 6" descr="C:\Users\Mloong\Desktop\控制中心木箱\7.3.bmp7.3"/>
          <p:cNvPicPr>
            <a:picLocks noChangeAspect="1"/>
          </p:cNvPicPr>
          <p:nvPr/>
        </p:nvPicPr>
        <p:blipFill>
          <a:blip r:embed="rId2"/>
          <a:srcRect/>
          <a:stretch>
            <a:fillRect/>
          </a:stretch>
        </p:blipFill>
        <p:spPr>
          <a:xfrm>
            <a:off x="3321685" y="2967355"/>
            <a:ext cx="5050790" cy="31826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5" name="文本框 4"/>
          <p:cNvSpPr txBox="1"/>
          <p:nvPr/>
        </p:nvSpPr>
        <p:spPr>
          <a:xfrm>
            <a:off x="474345" y="1137285"/>
            <a:ext cx="10629900" cy="506730"/>
          </a:xfrm>
          <a:prstGeom prst="rect">
            <a:avLst/>
          </a:prstGeom>
          <a:noFill/>
        </p:spPr>
        <p:txBody>
          <a:bodyPr wrap="square" rtlCol="0">
            <a:spAutoFit/>
          </a:bodyPr>
          <a:p>
            <a:pPr>
              <a:lnSpc>
                <a:spcPct val="150000"/>
              </a:lnSpc>
            </a:pPr>
            <a:r>
              <a:rPr lang="en-US" altLang="zh-CN">
                <a:solidFill>
                  <a:schemeClr val="bg1"/>
                </a:solidFill>
              </a:rPr>
              <a:t>6</a:t>
            </a:r>
            <a:r>
              <a:rPr lang="zh-CN" altLang="en-US">
                <a:solidFill>
                  <a:schemeClr val="bg1"/>
                </a:solidFill>
              </a:rPr>
              <a:t>.</a:t>
            </a:r>
            <a:r>
              <a:rPr lang="en-US" altLang="zh-CN">
                <a:solidFill>
                  <a:schemeClr val="bg1"/>
                </a:solidFill>
              </a:rPr>
              <a:t> </a:t>
            </a:r>
            <a:r>
              <a:rPr>
                <a:solidFill>
                  <a:schemeClr val="bg1"/>
                </a:solidFill>
              </a:rPr>
              <a:t>Cover [Magnetic Sticker 1] and [Magnetic Sticker 2] </a:t>
            </a:r>
            <a:r>
              <a:rPr lang="zh-CN" altLang="en-US">
                <a:solidFill>
                  <a:schemeClr val="bg1"/>
                </a:solidFill>
              </a:rPr>
              <a:t>。</a:t>
            </a:r>
            <a:endParaRPr lang="zh-CN" altLang="en-US">
              <a:solidFill>
                <a:schemeClr val="bg1"/>
              </a:solidFill>
            </a:endParaRPr>
          </a:p>
        </p:txBody>
      </p:sp>
      <p:pic>
        <p:nvPicPr>
          <p:cNvPr id="16" name="图片 7" descr="C:\Users\Mloong\Desktop\控制中心木箱\001.18.bmp001.18"/>
          <p:cNvPicPr>
            <a:picLocks noChangeAspect="1"/>
          </p:cNvPicPr>
          <p:nvPr/>
        </p:nvPicPr>
        <p:blipFill>
          <a:blip r:embed="rId2"/>
          <a:srcRect/>
          <a:stretch>
            <a:fillRect/>
          </a:stretch>
        </p:blipFill>
        <p:spPr>
          <a:xfrm>
            <a:off x="3474720" y="1960245"/>
            <a:ext cx="2759710" cy="4429125"/>
          </a:xfrm>
          <a:prstGeom prst="rect">
            <a:avLst/>
          </a:prstGeom>
          <a:noFill/>
          <a:ln w="9525">
            <a:noFill/>
          </a:ln>
        </p:spPr>
      </p:pic>
      <p:sp>
        <p:nvSpPr>
          <p:cNvPr id="3" name="椭圆 2"/>
          <p:cNvSpPr/>
          <p:nvPr/>
        </p:nvSpPr>
        <p:spPr>
          <a:xfrm>
            <a:off x="4043045" y="4711700"/>
            <a:ext cx="1073150" cy="173482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4243705" y="2020570"/>
            <a:ext cx="758190" cy="795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stretch>
            <a:fillRect/>
          </a:stretch>
        </p:blipFill>
        <p:spPr>
          <a:xfrm>
            <a:off x="10530205" y="6309995"/>
            <a:ext cx="1111885" cy="234950"/>
          </a:xfrm>
          <a:prstGeom prst="rect">
            <a:avLst/>
          </a:prstGeom>
        </p:spPr>
      </p:pic>
      <p:sp>
        <p:nvSpPr>
          <p:cNvPr id="4" name="文本框 3"/>
          <p:cNvSpPr txBox="1"/>
          <p:nvPr>
            <p:custDataLst>
              <p:tags r:id="rId2"/>
            </p:custDataLst>
          </p:nvPr>
        </p:nvSpPr>
        <p:spPr>
          <a:xfrm>
            <a:off x="474345" y="2577465"/>
            <a:ext cx="10744835" cy="1814830"/>
          </a:xfrm>
          <a:prstGeom prst="rect">
            <a:avLst/>
          </a:prstGeom>
          <a:solidFill>
            <a:srgbClr val="16B2C7"/>
          </a:solidFill>
        </p:spPr>
        <p:txBody>
          <a:bodyPr wrap="square" rtlCol="0">
            <a:spAutoFit/>
          </a:bodyPr>
          <a:p>
            <a:endParaRPr lang="zh-CN" altLang="en-US" sz="1600">
              <a:solidFill>
                <a:schemeClr val="bg1"/>
              </a:solidFill>
              <a:latin typeface="Arial" panose="020B0604020202020204" pitchFamily="34" charset="0"/>
              <a:ea typeface="汉仪旗黑-55简" panose="00020600040101010101" charset="-122"/>
            </a:endParaRPr>
          </a:p>
          <a:p>
            <a:r>
              <a:rPr lang="zh-CN" altLang="en-US" sz="1600">
                <a:solidFill>
                  <a:schemeClr val="bg1"/>
                </a:solidFill>
                <a:latin typeface="Arial" panose="020B0604020202020204" pitchFamily="34" charset="0"/>
              </a:rPr>
              <a:t>1. The anti-dumping support is well supported, the control center is stable as a whole, and there is no risk of dumping;</a:t>
            </a:r>
            <a:endParaRPr lang="zh-CN" altLang="en-US" sz="1600">
              <a:solidFill>
                <a:schemeClr val="bg1"/>
              </a:solidFill>
              <a:latin typeface="Arial" panose="020B0604020202020204" pitchFamily="34" charset="0"/>
            </a:endParaRPr>
          </a:p>
          <a:p>
            <a:endParaRPr lang="zh-CN" altLang="en-US" sz="1600">
              <a:solidFill>
                <a:schemeClr val="bg1"/>
              </a:solidFill>
              <a:latin typeface="Arial" panose="020B0604020202020204" pitchFamily="34" charset="0"/>
            </a:endParaRPr>
          </a:p>
          <a:p>
            <a:r>
              <a:rPr lang="zh-CN" altLang="en-US" sz="1600">
                <a:solidFill>
                  <a:schemeClr val="bg1"/>
                </a:solidFill>
                <a:latin typeface="Arial" panose="020B0604020202020204" pitchFamily="34" charset="0"/>
              </a:rPr>
              <a:t>2. </a:t>
            </a:r>
            <a:r>
              <a:rPr lang="en-US" altLang="zh-CN" sz="1600">
                <a:solidFill>
                  <a:schemeClr val="bg1"/>
                </a:solidFill>
                <a:latin typeface="Arial" panose="020B0604020202020204" pitchFamily="34" charset="0"/>
              </a:rPr>
              <a:t>Ensure</a:t>
            </a:r>
            <a:r>
              <a:rPr lang="zh-CN" altLang="en-US" sz="1600">
                <a:solidFill>
                  <a:schemeClr val="bg1"/>
                </a:solidFill>
                <a:latin typeface="Arial" panose="020B0604020202020204" pitchFamily="34" charset="0"/>
              </a:rPr>
              <a:t> the installation of the headset cable is normal, </a:t>
            </a:r>
            <a:r>
              <a:rPr lang="en-US" altLang="zh-CN" sz="1600">
                <a:solidFill>
                  <a:schemeClr val="bg1"/>
                </a:solidFill>
                <a:latin typeface="Arial" panose="020B0604020202020204" pitchFamily="34" charset="0"/>
              </a:rPr>
              <a:t>ensure</a:t>
            </a:r>
            <a:r>
              <a:rPr lang="zh-CN" altLang="en-US" sz="1600">
                <a:solidFill>
                  <a:schemeClr val="bg1"/>
                </a:solidFill>
                <a:latin typeface="Arial" panose="020B0604020202020204" pitchFamily="34" charset="0"/>
              </a:rPr>
              <a:t> it is</a:t>
            </a:r>
            <a:r>
              <a:rPr lang="en-US" altLang="zh-CN" sz="1600">
                <a:solidFill>
                  <a:schemeClr val="bg1"/>
                </a:solidFill>
                <a:latin typeface="Arial" panose="020B0604020202020204" pitchFamily="34" charset="0"/>
              </a:rPr>
              <a:t> not</a:t>
            </a:r>
            <a:r>
              <a:rPr lang="zh-CN" altLang="en-US" sz="1600">
                <a:solidFill>
                  <a:schemeClr val="bg1"/>
                </a:solidFill>
                <a:latin typeface="Arial" panose="020B0604020202020204" pitchFamily="34" charset="0"/>
              </a:rPr>
              <a:t> too loose or too tight;</a:t>
            </a:r>
            <a:endParaRPr lang="zh-CN" altLang="en-US" sz="1600">
              <a:solidFill>
                <a:schemeClr val="bg1"/>
              </a:solidFill>
              <a:latin typeface="Arial" panose="020B0604020202020204" pitchFamily="34" charset="0"/>
            </a:endParaRPr>
          </a:p>
          <a:p>
            <a:endParaRPr lang="zh-CN" altLang="en-US" sz="1600">
              <a:solidFill>
                <a:schemeClr val="bg1"/>
              </a:solidFill>
              <a:latin typeface="Arial" panose="020B0604020202020204" pitchFamily="34" charset="0"/>
            </a:endParaRPr>
          </a:p>
          <a:p>
            <a:r>
              <a:rPr lang="zh-CN" altLang="en-US" sz="1600">
                <a:solidFill>
                  <a:schemeClr val="bg1"/>
                </a:solidFill>
                <a:latin typeface="Arial" panose="020B0604020202020204" pitchFamily="34" charset="0"/>
              </a:rPr>
              <a:t>3. After connecting the harness of the headset, check whether the headset function is normal (for the installation method of the headset, please refer to the HTC vive Pro headset installation guide) </a:t>
            </a:r>
            <a:endParaRPr lang="zh-CN" altLang="en-US" sz="1600">
              <a:solidFill>
                <a:schemeClr val="bg1"/>
              </a:solidFill>
              <a:latin typeface="Arial" panose="020B0604020202020204" pitchFamily="34" charset="0"/>
            </a:endParaRPr>
          </a:p>
        </p:txBody>
      </p:sp>
      <p:sp>
        <p:nvSpPr>
          <p:cNvPr id="3" name="文本框 2"/>
          <p:cNvSpPr txBox="1"/>
          <p:nvPr>
            <p:custDataLst>
              <p:tags r:id="rId3"/>
            </p:custDataLst>
          </p:nvPr>
        </p:nvSpPr>
        <p:spPr>
          <a:xfrm>
            <a:off x="474345" y="1248410"/>
            <a:ext cx="10370185" cy="368300"/>
          </a:xfrm>
          <a:prstGeom prst="rect">
            <a:avLst/>
          </a:prstGeom>
          <a:solidFill>
            <a:srgbClr val="16B2C7"/>
          </a:solidFill>
        </p:spPr>
        <p:txBody>
          <a:bodyPr wrap="square" rtlCol="0">
            <a:spAutoFit/>
          </a:bodyPr>
          <a:p>
            <a:r>
              <a:rPr lang="zh-CN" altLang="en-US">
                <a:solidFill>
                  <a:schemeClr val="lt1"/>
                </a:solidFill>
                <a:latin typeface="Arial" panose="020B0604020202020204" pitchFamily="34" charset="0"/>
                <a:ea typeface="汉仪旗黑-55简" panose="00020600040101010101" charset="-122"/>
                <a:sym typeface="+mn-ea"/>
              </a:rPr>
              <a:t>After completing all the above installation steps, be sure to check the following items again: </a:t>
            </a:r>
            <a:endParaRPr lang="zh-CN" altLang="en-US">
              <a:solidFill>
                <a:schemeClr val="lt1"/>
              </a:solidFill>
              <a:latin typeface="Arial" panose="020B0604020202020204" pitchFamily="34" charset="0"/>
              <a:ea typeface="汉仪旗黑-55简"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74345" y="529590"/>
            <a:ext cx="10744835"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1</a:t>
            </a:r>
            <a:r>
              <a:rPr lang="zh-CN" altLang="en-US">
                <a:solidFill>
                  <a:schemeClr val="lt1"/>
                </a:solidFill>
                <a:latin typeface="Arial" panose="020B0604020202020204" pitchFamily="34" charset="0"/>
                <a:ea typeface="汉仪旗黑-55简" panose="00020600040101010101" charset="-122"/>
              </a:rPr>
              <a:t>、</a:t>
            </a:r>
            <a:r>
              <a:rPr lang="en-US" altLang="zh-CN">
                <a:solidFill>
                  <a:schemeClr val="lt1"/>
                </a:solidFill>
                <a:latin typeface="Arial" panose="020B0604020202020204" pitchFamily="34" charset="0"/>
                <a:ea typeface="汉仪旗黑-55简" panose="00020600040101010101" charset="-122"/>
              </a:rPr>
              <a:t>Unboxing</a:t>
            </a:r>
            <a:endParaRPr lang="en-US" altLang="zh-CN">
              <a:solidFill>
                <a:schemeClr val="lt1"/>
              </a:solidFill>
              <a:latin typeface="Arial" panose="020B0604020202020204" pitchFamily="34" charset="0"/>
              <a:ea typeface="汉仪旗黑-55简" panose="00020600040101010101" charset="-122"/>
            </a:endParaRPr>
          </a:p>
        </p:txBody>
      </p:sp>
      <p:sp>
        <p:nvSpPr>
          <p:cNvPr id="4" name="文本框 3"/>
          <p:cNvSpPr txBox="1"/>
          <p:nvPr/>
        </p:nvSpPr>
        <p:spPr>
          <a:xfrm>
            <a:off x="474345" y="964565"/>
            <a:ext cx="11272520" cy="2584450"/>
          </a:xfrm>
          <a:prstGeom prst="rect">
            <a:avLst/>
          </a:prstGeom>
          <a:noFill/>
        </p:spPr>
        <p:txBody>
          <a:bodyPr wrap="square" rtlCol="0">
            <a:spAutoFit/>
          </a:bodyPr>
          <a:p>
            <a:pPr>
              <a:lnSpc>
                <a:spcPct val="150000"/>
              </a:lnSpc>
            </a:pPr>
            <a:r>
              <a:rPr lang="zh-CN" altLang="en-US">
                <a:solidFill>
                  <a:schemeClr val="bg1"/>
                </a:solidFill>
              </a:rPr>
              <a:t>1.</a:t>
            </a:r>
            <a:r>
              <a:rPr lang="en-US" altLang="zh-CN">
                <a:solidFill>
                  <a:schemeClr val="bg1"/>
                </a:solidFill>
              </a:rPr>
              <a:t> Place</a:t>
            </a:r>
            <a:r>
              <a:rPr lang="zh-CN" altLang="en-US">
                <a:solidFill>
                  <a:schemeClr val="bg1"/>
                </a:solidFill>
              </a:rPr>
              <a:t>【Control Center</a:t>
            </a:r>
            <a:r>
              <a:rPr lang="en-US" altLang="zh-CN">
                <a:solidFill>
                  <a:schemeClr val="bg1"/>
                </a:solidFill>
              </a:rPr>
              <a:t> wooden box</a:t>
            </a:r>
            <a:r>
              <a:rPr lang="zh-CN" altLang="en-US">
                <a:solidFill>
                  <a:schemeClr val="bg1"/>
                </a:solidFill>
              </a:rPr>
              <a:t>】</a:t>
            </a:r>
            <a:r>
              <a:rPr lang="en-US" altLang="zh-CN">
                <a:solidFill>
                  <a:schemeClr val="bg1"/>
                </a:solidFill>
              </a:rPr>
              <a:t>on flat ground</a:t>
            </a:r>
            <a:r>
              <a:rPr lang="zh-CN" altLang="en-US">
                <a:solidFill>
                  <a:schemeClr val="bg1"/>
                </a:solidFill>
              </a:rPr>
              <a:t>，</a:t>
            </a:r>
            <a:r>
              <a:rPr lang="en-US" altLang="zh-CN">
                <a:solidFill>
                  <a:schemeClr val="bg1"/>
                </a:solidFill>
              </a:rPr>
              <a:t>use</a:t>
            </a:r>
            <a:r>
              <a:rPr lang="zh-CN" altLang="en-US">
                <a:solidFill>
                  <a:schemeClr val="bg1"/>
                </a:solidFill>
              </a:rPr>
              <a:t>【claw hammer】</a:t>
            </a:r>
            <a:r>
              <a:rPr lang="en-US" altLang="zh-CN">
                <a:solidFill>
                  <a:schemeClr val="bg1"/>
                </a:solidFill>
              </a:rPr>
              <a:t>or other tool to open it.</a:t>
            </a:r>
            <a:endParaRPr lang="zh-CN" altLang="en-US">
              <a:solidFill>
                <a:schemeClr val="bg1"/>
              </a:solidFill>
            </a:endParaRPr>
          </a:p>
          <a:p>
            <a:pPr>
              <a:lnSpc>
                <a:spcPct val="150000"/>
              </a:lnSpc>
            </a:pPr>
            <a:endParaRPr lang="zh-CN" altLang="en-US">
              <a:solidFill>
                <a:schemeClr val="bg1"/>
              </a:solidFill>
            </a:endParaRPr>
          </a:p>
          <a:p>
            <a:pPr algn="l">
              <a:lnSpc>
                <a:spcPct val="150000"/>
              </a:lnSpc>
              <a:buClrTx/>
              <a:buSzTx/>
              <a:buFontTx/>
            </a:pPr>
            <a:r>
              <a:rPr lang="zh-CN" altLang="en-US">
                <a:solidFill>
                  <a:schemeClr val="bg1"/>
                </a:solidFill>
              </a:rPr>
              <a:t>2.</a:t>
            </a:r>
            <a:r>
              <a:rPr lang="en-US" altLang="zh-CN">
                <a:solidFill>
                  <a:schemeClr val="bg1"/>
                </a:solidFill>
              </a:rPr>
              <a:t>T</a:t>
            </a:r>
            <a:r>
              <a:rPr lang="zh-CN" altLang="en-US">
                <a:solidFill>
                  <a:schemeClr val="bg1"/>
                </a:solidFill>
              </a:rPr>
              <a:t>ake out </a:t>
            </a:r>
            <a:r>
              <a:rPr lang="zh-CN" altLang="en-US">
                <a:solidFill>
                  <a:schemeClr val="bg1"/>
                </a:solidFill>
                <a:sym typeface="+mn-ea"/>
              </a:rPr>
              <a:t>【</a:t>
            </a:r>
            <a:r>
              <a:rPr lang="zh-CN" altLang="en-US">
                <a:solidFill>
                  <a:schemeClr val="bg1"/>
                </a:solidFill>
                <a:sym typeface="+mn-ea"/>
              </a:rPr>
              <a:t>Control Center</a:t>
            </a:r>
            <a:r>
              <a:rPr lang="zh-CN" altLang="en-US">
                <a:solidFill>
                  <a:schemeClr val="bg1"/>
                </a:solidFill>
                <a:sym typeface="+mn-ea"/>
              </a:rPr>
              <a:t>】、【Cord Organizer】、【The anti-dumping support】、【toolbox】all these items</a:t>
            </a:r>
            <a:r>
              <a:rPr lang="zh-CN" altLang="en-US">
                <a:solidFill>
                  <a:schemeClr val="bg1"/>
                </a:solidFill>
              </a:rPr>
              <a:t> from【wooden box</a:t>
            </a:r>
            <a:r>
              <a:rPr lang="zh-CN" altLang="en-US">
                <a:solidFill>
                  <a:schemeClr val="bg1"/>
                </a:solidFill>
                <a:sym typeface="+mn-ea"/>
              </a:rPr>
              <a:t>】.</a:t>
            </a:r>
            <a:endParaRPr lang="zh-CN" altLang="en-US">
              <a:solidFill>
                <a:schemeClr val="bg1"/>
              </a:solidFill>
            </a:endParaRPr>
          </a:p>
          <a:p>
            <a:pPr>
              <a:lnSpc>
                <a:spcPct val="150000"/>
              </a:lnSpc>
            </a:pPr>
            <a:endParaRPr lang="zh-CN" altLang="en-US">
              <a:solidFill>
                <a:schemeClr val="bg1"/>
              </a:solidFill>
            </a:endParaRPr>
          </a:p>
          <a:p>
            <a:pPr>
              <a:lnSpc>
                <a:spcPct val="150000"/>
              </a:lnSpc>
            </a:pPr>
            <a:r>
              <a:rPr lang="zh-CN" altLang="en-US">
                <a:solidFill>
                  <a:schemeClr val="bg1"/>
                </a:solidFill>
              </a:rPr>
              <a:t>Note: </a:t>
            </a:r>
            <a:r>
              <a:rPr lang="en-US" altLang="zh-CN">
                <a:solidFill>
                  <a:schemeClr val="bg1"/>
                </a:solidFill>
              </a:rPr>
              <a:t>Keep the</a:t>
            </a:r>
            <a:r>
              <a:rPr lang="zh-CN" altLang="en-US">
                <a:solidFill>
                  <a:schemeClr val="bg1"/>
                </a:solidFill>
              </a:rPr>
              <a:t> </a:t>
            </a:r>
            <a:r>
              <a:rPr lang="en-US" altLang="zh-CN">
                <a:solidFill>
                  <a:schemeClr val="bg1"/>
                </a:solidFill>
              </a:rPr>
              <a:t>C</a:t>
            </a:r>
            <a:r>
              <a:rPr lang="zh-CN" altLang="en-US">
                <a:solidFill>
                  <a:schemeClr val="bg1"/>
                </a:solidFill>
              </a:rPr>
              <a:t>ontrol </a:t>
            </a:r>
            <a:r>
              <a:rPr lang="en-US" altLang="zh-CN">
                <a:solidFill>
                  <a:schemeClr val="bg1"/>
                </a:solidFill>
              </a:rPr>
              <a:t>C</a:t>
            </a:r>
            <a:r>
              <a:rPr lang="zh-CN" altLang="en-US">
                <a:solidFill>
                  <a:schemeClr val="bg1"/>
                </a:solidFill>
              </a:rPr>
              <a:t>enter screen from being </a:t>
            </a:r>
            <a:r>
              <a:rPr lang="en-US" altLang="zh-CN">
                <a:solidFill>
                  <a:schemeClr val="bg1"/>
                </a:solidFill>
              </a:rPr>
              <a:t>damaged</a:t>
            </a:r>
            <a:r>
              <a:rPr lang="zh-CN" altLang="en-US">
                <a:solidFill>
                  <a:schemeClr val="bg1"/>
                </a:solidFill>
              </a:rPr>
              <a:t>. </a:t>
            </a:r>
            <a:endParaRPr lang="zh-CN" altLang="en-US">
              <a:solidFill>
                <a:schemeClr val="bg1"/>
              </a:solidFill>
            </a:endParaRPr>
          </a:p>
        </p:txBody>
      </p:sp>
      <p:pic>
        <p:nvPicPr>
          <p:cNvPr id="5" name="图片 3" descr="C:\Users\Mloong\Desktop\控制中心木箱\001.3.bmp001.3"/>
          <p:cNvPicPr>
            <a:picLocks noChangeAspect="1"/>
          </p:cNvPicPr>
          <p:nvPr/>
        </p:nvPicPr>
        <p:blipFill>
          <a:blip r:embed="rId2"/>
          <a:srcRect/>
          <a:stretch>
            <a:fillRect/>
          </a:stretch>
        </p:blipFill>
        <p:spPr>
          <a:xfrm>
            <a:off x="2286000" y="3716020"/>
            <a:ext cx="6364605" cy="30581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4" name="文本框 3"/>
          <p:cNvSpPr txBox="1"/>
          <p:nvPr>
            <p:custDataLst>
              <p:tags r:id="rId3"/>
            </p:custDataLst>
          </p:nvPr>
        </p:nvSpPr>
        <p:spPr>
          <a:xfrm>
            <a:off x="474345" y="529590"/>
            <a:ext cx="10744835" cy="368300"/>
          </a:xfrm>
          <a:prstGeom prst="rect">
            <a:avLst/>
          </a:prstGeom>
          <a:solidFill>
            <a:srgbClr val="16B2C7"/>
          </a:solidFill>
        </p:spPr>
        <p:txBody>
          <a:bodyPr wrap="square" rtlCol="0">
            <a:spAutoFit/>
          </a:bodyPr>
          <a:p>
            <a:r>
              <a:rPr lang="en-US" altLang="zh-CN">
                <a:solidFill>
                  <a:schemeClr val="lt1"/>
                </a:solidFill>
                <a:latin typeface="Arial" panose="020B0604020202020204" pitchFamily="34" charset="0"/>
                <a:ea typeface="汉仪旗黑-55简" panose="00020600040101010101" charset="-122"/>
              </a:rPr>
              <a:t>2</a:t>
            </a:r>
            <a:r>
              <a:rPr lang="zh-CN" altLang="en-US">
                <a:solidFill>
                  <a:schemeClr val="lt1"/>
                </a:solidFill>
                <a:latin typeface="Arial" panose="020B0604020202020204" pitchFamily="34" charset="0"/>
                <a:ea typeface="汉仪旗黑-55简" panose="00020600040101010101" charset="-122"/>
              </a:rPr>
              <a:t>、Cord Organizer installation</a:t>
            </a:r>
            <a:endParaRPr lang="zh-CN" altLang="en-US">
              <a:solidFill>
                <a:schemeClr val="lt1"/>
              </a:solidFill>
              <a:latin typeface="Arial" panose="020B0604020202020204" pitchFamily="34" charset="0"/>
              <a:ea typeface="汉仪旗黑-55简" panose="00020600040101010101" charset="-122"/>
            </a:endParaRPr>
          </a:p>
        </p:txBody>
      </p:sp>
      <p:sp>
        <p:nvSpPr>
          <p:cNvPr id="5" name="文本框 4"/>
          <p:cNvSpPr txBox="1"/>
          <p:nvPr/>
        </p:nvSpPr>
        <p:spPr>
          <a:xfrm>
            <a:off x="474345" y="1137285"/>
            <a:ext cx="10629900" cy="506730"/>
          </a:xfrm>
          <a:prstGeom prst="rect">
            <a:avLst/>
          </a:prstGeom>
          <a:noFill/>
        </p:spPr>
        <p:txBody>
          <a:bodyPr wrap="square" rtlCol="0">
            <a:spAutoFit/>
          </a:bodyPr>
          <a:p>
            <a:pPr>
              <a:lnSpc>
                <a:spcPct val="150000"/>
              </a:lnSpc>
            </a:pPr>
            <a:r>
              <a:rPr lang="zh-CN" altLang="en-US">
                <a:solidFill>
                  <a:schemeClr val="bg1"/>
                </a:solidFill>
              </a:rPr>
              <a:t>1.</a:t>
            </a:r>
            <a:r>
              <a:rPr lang="en-US" altLang="zh-CN">
                <a:solidFill>
                  <a:schemeClr val="bg1"/>
                </a:solidFill>
              </a:rPr>
              <a:t> Fix</a:t>
            </a:r>
            <a:r>
              <a:rPr lang="zh-CN" altLang="en-US">
                <a:solidFill>
                  <a:schemeClr val="bg1"/>
                </a:solidFill>
              </a:rPr>
              <a:t>【PVC</a:t>
            </a:r>
            <a:r>
              <a:rPr lang="en-US" altLang="zh-CN">
                <a:solidFill>
                  <a:schemeClr val="bg1"/>
                </a:solidFill>
              </a:rPr>
              <a:t> pipe</a:t>
            </a:r>
            <a:r>
              <a:rPr lang="zh-CN" altLang="en-US">
                <a:solidFill>
                  <a:schemeClr val="bg1"/>
                </a:solidFill>
              </a:rPr>
              <a:t>】</a:t>
            </a:r>
            <a:r>
              <a:rPr lang="en-US" altLang="zh-CN">
                <a:solidFill>
                  <a:schemeClr val="bg1"/>
                </a:solidFill>
              </a:rPr>
              <a:t> with </a:t>
            </a:r>
            <a:r>
              <a:rPr lang="zh-CN" altLang="en-US">
                <a:solidFill>
                  <a:schemeClr val="bg1"/>
                </a:solidFill>
              </a:rPr>
              <a:t>2【</a:t>
            </a:r>
            <a:r>
              <a:rPr lang="en-US" altLang="zh-CN">
                <a:solidFill>
                  <a:schemeClr val="bg1"/>
                </a:solidFill>
                <a:sym typeface="+mn-ea"/>
              </a:rPr>
              <a:t>cable zip ties</a:t>
            </a:r>
            <a:r>
              <a:rPr lang="zh-CN" altLang="en-US">
                <a:solidFill>
                  <a:schemeClr val="bg1"/>
                </a:solidFill>
              </a:rPr>
              <a:t>】</a:t>
            </a:r>
            <a:r>
              <a:rPr lang="en-US" altLang="zh-CN">
                <a:solidFill>
                  <a:schemeClr val="bg1"/>
                </a:solidFill>
              </a:rPr>
              <a:t>and </a:t>
            </a:r>
            <a:r>
              <a:rPr lang="zh-CN" altLang="en-US">
                <a:solidFill>
                  <a:schemeClr val="bg1"/>
                </a:solidFill>
              </a:rPr>
              <a:t>2【</a:t>
            </a:r>
            <a:r>
              <a:rPr lang="en-US" altLang="zh-CN">
                <a:solidFill>
                  <a:schemeClr val="bg1"/>
                </a:solidFill>
              </a:rPr>
              <a:t>zip tie mounts</a:t>
            </a:r>
            <a:r>
              <a:rPr lang="zh-CN" altLang="en-US">
                <a:solidFill>
                  <a:schemeClr val="bg1"/>
                </a:solidFill>
              </a:rPr>
              <a:t>】</a:t>
            </a:r>
            <a:r>
              <a:rPr lang="en-US" altLang="zh-CN">
                <a:solidFill>
                  <a:schemeClr val="bg1"/>
                </a:solidFill>
              </a:rPr>
              <a:t>inside the</a:t>
            </a:r>
            <a:r>
              <a:rPr lang="zh-CN" altLang="en-US">
                <a:solidFill>
                  <a:schemeClr val="bg1"/>
                </a:solidFill>
              </a:rPr>
              <a:t>【</a:t>
            </a:r>
            <a:r>
              <a:rPr lang="zh-CN" altLang="en-US">
                <a:solidFill>
                  <a:schemeClr val="bg1"/>
                </a:solidFill>
                <a:sym typeface="+mn-ea"/>
              </a:rPr>
              <a:t>Ladder Organizer</a:t>
            </a:r>
            <a:r>
              <a:rPr lang="zh-CN" altLang="en-US">
                <a:solidFill>
                  <a:schemeClr val="bg1"/>
                </a:solidFill>
              </a:rPr>
              <a:t>】</a:t>
            </a:r>
            <a:r>
              <a:rPr lang="en-US" altLang="zh-CN">
                <a:solidFill>
                  <a:schemeClr val="bg1"/>
                </a:solidFill>
              </a:rPr>
              <a:t>.</a:t>
            </a:r>
            <a:endParaRPr lang="en-US" altLang="zh-CN">
              <a:solidFill>
                <a:schemeClr val="bg1"/>
              </a:solidFill>
            </a:endParaRPr>
          </a:p>
        </p:txBody>
      </p:sp>
      <p:pic>
        <p:nvPicPr>
          <p:cNvPr id="3" name="图片 2" descr="图片1"/>
          <p:cNvPicPr>
            <a:picLocks noChangeAspect="1"/>
          </p:cNvPicPr>
          <p:nvPr>
            <p:custDataLst>
              <p:tags r:id="rId4"/>
            </p:custDataLst>
          </p:nvPr>
        </p:nvPicPr>
        <p:blipFill>
          <a:blip r:embed="rId5"/>
          <a:stretch>
            <a:fillRect/>
          </a:stretch>
        </p:blipFill>
        <p:spPr>
          <a:xfrm>
            <a:off x="1366520" y="2465070"/>
            <a:ext cx="9458960" cy="1525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629900" cy="506730"/>
          </a:xfrm>
          <a:prstGeom prst="rect">
            <a:avLst/>
          </a:prstGeom>
          <a:noFill/>
        </p:spPr>
        <p:txBody>
          <a:bodyPr wrap="square" rtlCol="0">
            <a:spAutoFit/>
          </a:bodyPr>
          <a:p>
            <a:pPr>
              <a:lnSpc>
                <a:spcPct val="150000"/>
              </a:lnSpc>
            </a:pPr>
            <a:r>
              <a:rPr lang="en-US" altLang="zh-CN">
                <a:solidFill>
                  <a:schemeClr val="bg1"/>
                </a:solidFill>
              </a:rPr>
              <a:t>2</a:t>
            </a:r>
            <a:r>
              <a:rPr lang="zh-CN" altLang="en-US">
                <a:solidFill>
                  <a:schemeClr val="bg1"/>
                </a:solidFill>
              </a:rPr>
              <a:t>.</a:t>
            </a:r>
            <a:r>
              <a:rPr lang="en-US" altLang="zh-CN">
                <a:solidFill>
                  <a:schemeClr val="bg1"/>
                </a:solidFill>
              </a:rPr>
              <a:t> Fix</a:t>
            </a:r>
            <a:r>
              <a:rPr lang="zh-CN" altLang="en-US">
                <a:solidFill>
                  <a:schemeClr val="bg1"/>
                </a:solidFill>
              </a:rPr>
              <a:t>【PVC</a:t>
            </a:r>
            <a:r>
              <a:rPr lang="en-US" altLang="zh-CN">
                <a:solidFill>
                  <a:schemeClr val="bg1"/>
                </a:solidFill>
              </a:rPr>
              <a:t> short pipe</a:t>
            </a:r>
            <a:r>
              <a:rPr lang="zh-CN" altLang="en-US">
                <a:solidFill>
                  <a:schemeClr val="bg1"/>
                </a:solidFill>
              </a:rPr>
              <a:t>】</a:t>
            </a:r>
            <a:r>
              <a:rPr lang="en-US" altLang="zh-CN">
                <a:solidFill>
                  <a:schemeClr val="bg1"/>
                </a:solidFill>
              </a:rPr>
              <a:t>with </a:t>
            </a:r>
            <a:r>
              <a:rPr lang="zh-CN" altLang="en-US">
                <a:solidFill>
                  <a:schemeClr val="bg1"/>
                </a:solidFill>
              </a:rPr>
              <a:t>2【</a:t>
            </a:r>
            <a:r>
              <a:rPr lang="en-US" altLang="zh-CN">
                <a:solidFill>
                  <a:schemeClr val="bg1"/>
                </a:solidFill>
                <a:sym typeface="+mn-ea"/>
              </a:rPr>
              <a:t>cable zip ties</a:t>
            </a:r>
            <a:r>
              <a:rPr lang="zh-CN" altLang="en-US">
                <a:solidFill>
                  <a:schemeClr val="bg1"/>
                </a:solidFill>
              </a:rPr>
              <a:t>】</a:t>
            </a:r>
            <a:r>
              <a:rPr lang="en-US" altLang="zh-CN">
                <a:solidFill>
                  <a:schemeClr val="bg1"/>
                </a:solidFill>
              </a:rPr>
              <a:t>and </a:t>
            </a:r>
            <a:r>
              <a:rPr lang="zh-CN" altLang="en-US">
                <a:solidFill>
                  <a:schemeClr val="bg1"/>
                </a:solidFill>
              </a:rPr>
              <a:t>2【</a:t>
            </a:r>
            <a:r>
              <a:rPr lang="en-US" altLang="zh-CN">
                <a:solidFill>
                  <a:schemeClr val="bg1"/>
                </a:solidFill>
                <a:sym typeface="+mn-ea"/>
              </a:rPr>
              <a:t>zip tie mounts</a:t>
            </a:r>
            <a:r>
              <a:rPr lang="zh-CN" altLang="en-US">
                <a:solidFill>
                  <a:schemeClr val="bg1"/>
                </a:solidFill>
              </a:rPr>
              <a:t>】</a:t>
            </a:r>
            <a:r>
              <a:rPr lang="en-US" altLang="zh-CN">
                <a:solidFill>
                  <a:schemeClr val="bg1"/>
                </a:solidFill>
              </a:rPr>
              <a:t>inside the</a:t>
            </a:r>
            <a:r>
              <a:rPr lang="zh-CN" altLang="en-US">
                <a:solidFill>
                  <a:schemeClr val="bg1"/>
                </a:solidFill>
              </a:rPr>
              <a:t>【support pillar】</a:t>
            </a:r>
            <a:r>
              <a:rPr lang="en-US" altLang="zh-CN">
                <a:solidFill>
                  <a:schemeClr val="bg1"/>
                </a:solidFill>
              </a:rPr>
              <a:t>.</a:t>
            </a:r>
            <a:endParaRPr lang="en-US" altLang="zh-CN">
              <a:solidFill>
                <a:schemeClr val="bg1"/>
              </a:solidFill>
            </a:endParaRPr>
          </a:p>
        </p:txBody>
      </p:sp>
      <p:pic>
        <p:nvPicPr>
          <p:cNvPr id="3" name="图片 2" descr="图片2"/>
          <p:cNvPicPr>
            <a:picLocks noChangeAspect="1"/>
          </p:cNvPicPr>
          <p:nvPr/>
        </p:nvPicPr>
        <p:blipFill>
          <a:blip r:embed="rId3"/>
          <a:stretch>
            <a:fillRect/>
          </a:stretch>
        </p:blipFill>
        <p:spPr>
          <a:xfrm>
            <a:off x="2971800" y="2007235"/>
            <a:ext cx="6248400" cy="37052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419715" cy="922020"/>
          </a:xfrm>
          <a:prstGeom prst="rect">
            <a:avLst/>
          </a:prstGeom>
          <a:noFill/>
        </p:spPr>
        <p:txBody>
          <a:bodyPr wrap="square" rtlCol="0">
            <a:spAutoFit/>
          </a:bodyPr>
          <a:p>
            <a:pPr>
              <a:lnSpc>
                <a:spcPct val="150000"/>
              </a:lnSpc>
            </a:pPr>
            <a:r>
              <a:rPr lang="en-US" altLang="zh-CN">
                <a:solidFill>
                  <a:schemeClr val="bg1"/>
                </a:solidFill>
              </a:rPr>
              <a:t>3</a:t>
            </a:r>
            <a:r>
              <a:rPr lang="zh-CN" altLang="en-US">
                <a:solidFill>
                  <a:schemeClr val="bg1"/>
                </a:solidFill>
              </a:rPr>
              <a:t>.</a:t>
            </a:r>
            <a:r>
              <a:rPr lang="en-US" altLang="zh-CN">
                <a:solidFill>
                  <a:schemeClr val="bg1"/>
                </a:solidFill>
              </a:rPr>
              <a:t> Use</a:t>
            </a:r>
            <a:r>
              <a:rPr lang="zh-CN" altLang="en-US">
                <a:solidFill>
                  <a:schemeClr val="bg1"/>
                </a:solidFill>
                <a:sym typeface="+mn-ea"/>
              </a:rPr>
              <a:t>【5mm</a:t>
            </a:r>
            <a:r>
              <a:rPr lang="en-US" altLang="zh-CN">
                <a:solidFill>
                  <a:schemeClr val="bg1"/>
                </a:solidFill>
                <a:sym typeface="+mn-ea"/>
              </a:rPr>
              <a:t> Hex key</a:t>
            </a:r>
            <a:r>
              <a:rPr lang="zh-CN" altLang="en-US">
                <a:solidFill>
                  <a:schemeClr val="bg1"/>
                </a:solidFill>
                <a:sym typeface="+mn-ea"/>
              </a:rPr>
              <a:t>】、</a:t>
            </a:r>
            <a:r>
              <a:rPr lang="zh-CN" altLang="en-US">
                <a:solidFill>
                  <a:schemeClr val="bg1"/>
                </a:solidFill>
              </a:rPr>
              <a:t>12【M8x20</a:t>
            </a:r>
            <a:r>
              <a:rPr lang="en-US" altLang="zh-CN">
                <a:solidFill>
                  <a:schemeClr val="bg1"/>
                </a:solidFill>
              </a:rPr>
              <a:t> </a:t>
            </a:r>
            <a:r>
              <a:rPr lang="en-US" altLang="zh-CN">
                <a:solidFill>
                  <a:schemeClr val="bg1"/>
                </a:solidFill>
                <a:sym typeface="+mn-ea"/>
              </a:rPr>
              <a:t>hexagon socket head cap screws</a:t>
            </a:r>
            <a:r>
              <a:rPr lang="zh-CN" altLang="en-US">
                <a:solidFill>
                  <a:schemeClr val="bg1"/>
                </a:solidFill>
                <a:sym typeface="+mn-ea"/>
              </a:rPr>
              <a:t>（including </a:t>
            </a:r>
            <a:r>
              <a:rPr lang="en-US" altLang="zh-CN">
                <a:solidFill>
                  <a:schemeClr val="bg1"/>
                </a:solidFill>
                <a:sym typeface="+mn-ea"/>
              </a:rPr>
              <a:t>washers</a:t>
            </a:r>
            <a:r>
              <a:rPr lang="zh-CN" altLang="en-US">
                <a:solidFill>
                  <a:schemeClr val="bg1"/>
                </a:solidFill>
                <a:sym typeface="+mn-ea"/>
              </a:rPr>
              <a:t>）</a:t>
            </a:r>
            <a:r>
              <a:rPr lang="zh-CN" altLang="en-US">
                <a:solidFill>
                  <a:schemeClr val="bg1"/>
                </a:solidFill>
              </a:rPr>
              <a:t>】</a:t>
            </a:r>
            <a:r>
              <a:rPr lang="en-US" altLang="zh-CN">
                <a:solidFill>
                  <a:schemeClr val="bg1"/>
                </a:solidFill>
              </a:rPr>
              <a:t>and 2</a:t>
            </a:r>
            <a:r>
              <a:rPr lang="zh-CN" altLang="en-US">
                <a:solidFill>
                  <a:schemeClr val="bg1"/>
                </a:solidFill>
              </a:rPr>
              <a:t>【L-shaped Organizer</a:t>
            </a:r>
            <a:r>
              <a:rPr lang="en-US" altLang="zh-CN">
                <a:solidFill>
                  <a:schemeClr val="bg1"/>
                </a:solidFill>
              </a:rPr>
              <a:t>s</a:t>
            </a:r>
            <a:r>
              <a:rPr lang="zh-CN" altLang="en-US">
                <a:solidFill>
                  <a:schemeClr val="bg1"/>
                </a:solidFill>
              </a:rPr>
              <a:t> 】</a:t>
            </a:r>
            <a:r>
              <a:rPr lang="en-US" altLang="zh-CN">
                <a:solidFill>
                  <a:schemeClr val="bg1"/>
                </a:solidFill>
              </a:rPr>
              <a:t>to fix</a:t>
            </a:r>
            <a:r>
              <a:rPr lang="zh-CN" altLang="en-US">
                <a:solidFill>
                  <a:schemeClr val="bg1"/>
                </a:solidFill>
              </a:rPr>
              <a:t>【support pillar】</a:t>
            </a:r>
            <a:r>
              <a:rPr lang="en-US" altLang="zh-CN">
                <a:solidFill>
                  <a:schemeClr val="bg1"/>
                </a:solidFill>
              </a:rPr>
              <a:t>with</a:t>
            </a:r>
            <a:r>
              <a:rPr lang="zh-CN" altLang="en-US">
                <a:solidFill>
                  <a:schemeClr val="bg1"/>
                </a:solidFill>
              </a:rPr>
              <a:t>【</a:t>
            </a:r>
            <a:r>
              <a:rPr lang="en-US" altLang="zh-CN">
                <a:solidFill>
                  <a:schemeClr val="bg1"/>
                </a:solidFill>
              </a:rPr>
              <a:t>L</a:t>
            </a:r>
            <a:r>
              <a:rPr lang="zh-CN" altLang="en-US">
                <a:solidFill>
                  <a:schemeClr val="bg1"/>
                </a:solidFill>
                <a:sym typeface="+mn-ea"/>
              </a:rPr>
              <a:t>adder Organizer</a:t>
            </a:r>
            <a:r>
              <a:rPr lang="zh-CN" altLang="en-US">
                <a:solidFill>
                  <a:schemeClr val="bg1"/>
                </a:solidFill>
              </a:rPr>
              <a:t>】</a:t>
            </a:r>
            <a:r>
              <a:rPr lang="en-US" altLang="zh-CN">
                <a:solidFill>
                  <a:schemeClr val="bg1"/>
                </a:solidFill>
              </a:rPr>
              <a:t>m</a:t>
            </a:r>
            <a:r>
              <a:rPr lang="zh-CN" altLang="en-US">
                <a:solidFill>
                  <a:schemeClr val="bg1"/>
                </a:solidFill>
              </a:rPr>
              <a:t>ounting holes </a:t>
            </a:r>
            <a:r>
              <a:rPr lang="en-US" altLang="zh-CN">
                <a:solidFill>
                  <a:schemeClr val="bg1"/>
                </a:solidFill>
              </a:rPr>
              <a:t>firmly.</a:t>
            </a:r>
            <a:endParaRPr lang="zh-CN" altLang="en-US">
              <a:solidFill>
                <a:schemeClr val="bg1"/>
              </a:solidFill>
            </a:endParaRPr>
          </a:p>
        </p:txBody>
      </p:sp>
      <p:pic>
        <p:nvPicPr>
          <p:cNvPr id="3" name="图片 7" descr="C:\Users\Mloong\Desktop\控制中心木箱\6.3.bmp6.3"/>
          <p:cNvPicPr>
            <a:picLocks noChangeAspect="1"/>
          </p:cNvPicPr>
          <p:nvPr/>
        </p:nvPicPr>
        <p:blipFill>
          <a:blip r:embed="rId3"/>
          <a:srcRect/>
          <a:stretch>
            <a:fillRect/>
          </a:stretch>
        </p:blipFill>
        <p:spPr>
          <a:xfrm>
            <a:off x="5504815" y="2715260"/>
            <a:ext cx="4325620" cy="2970530"/>
          </a:xfrm>
          <a:prstGeom prst="rect">
            <a:avLst/>
          </a:prstGeom>
        </p:spPr>
      </p:pic>
      <p:pic>
        <p:nvPicPr>
          <p:cNvPr id="6" name="图片 1" descr="C:\Users\Mloong\Desktop\控制中心木箱\001.2.bmp001.2"/>
          <p:cNvPicPr>
            <a:picLocks noChangeAspect="1"/>
          </p:cNvPicPr>
          <p:nvPr/>
        </p:nvPicPr>
        <p:blipFill>
          <a:blip r:embed="rId4"/>
          <a:srcRect/>
          <a:stretch>
            <a:fillRect/>
          </a:stretch>
        </p:blipFill>
        <p:spPr>
          <a:xfrm>
            <a:off x="1584325" y="2715260"/>
            <a:ext cx="3186430" cy="2954655"/>
          </a:xfrm>
          <a:prstGeom prst="rect">
            <a:avLst/>
          </a:prstGeom>
        </p:spPr>
      </p:pic>
      <p:sp>
        <p:nvSpPr>
          <p:cNvPr id="8" name="椭圆 7"/>
          <p:cNvSpPr/>
          <p:nvPr/>
        </p:nvSpPr>
        <p:spPr>
          <a:xfrm>
            <a:off x="1666875" y="3011805"/>
            <a:ext cx="1130935" cy="83439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629900" cy="506730"/>
          </a:xfrm>
          <a:prstGeom prst="rect">
            <a:avLst/>
          </a:prstGeom>
          <a:noFill/>
        </p:spPr>
        <p:txBody>
          <a:bodyPr wrap="square" rtlCol="0">
            <a:spAutoFit/>
          </a:bodyPr>
          <a:p>
            <a:pPr>
              <a:lnSpc>
                <a:spcPct val="150000"/>
              </a:lnSpc>
            </a:pPr>
            <a:r>
              <a:rPr lang="en-US" altLang="zh-CN">
                <a:solidFill>
                  <a:schemeClr val="bg1"/>
                </a:solidFill>
              </a:rPr>
              <a:t>4</a:t>
            </a:r>
            <a:r>
              <a:rPr lang="zh-CN" altLang="en-US">
                <a:solidFill>
                  <a:schemeClr val="bg1"/>
                </a:solidFill>
              </a:rPr>
              <a:t>.</a:t>
            </a:r>
            <a:r>
              <a:rPr lang="en-US" altLang="zh-CN">
                <a:solidFill>
                  <a:schemeClr val="bg1"/>
                </a:solidFill>
              </a:rPr>
              <a:t> </a:t>
            </a:r>
            <a:r>
              <a:rPr lang="zh-CN" altLang="en-US">
                <a:solidFill>
                  <a:schemeClr val="bg1"/>
                </a:solidFill>
              </a:rPr>
              <a:t>Put the</a:t>
            </a:r>
            <a:r>
              <a:rPr lang="zh-CN" altLang="en-US">
                <a:solidFill>
                  <a:schemeClr val="bg1"/>
                </a:solidFill>
                <a:sym typeface="+mn-ea"/>
              </a:rPr>
              <a:t>【</a:t>
            </a:r>
            <a:r>
              <a:rPr lang="zh-CN" altLang="en-US">
                <a:solidFill>
                  <a:schemeClr val="bg1"/>
                </a:solidFill>
              </a:rPr>
              <a:t>double-sided dust-proof coil</a:t>
            </a:r>
            <a:r>
              <a:rPr lang="zh-CN" altLang="en-US">
                <a:solidFill>
                  <a:schemeClr val="bg1"/>
                </a:solidFill>
                <a:sym typeface="+mn-ea"/>
              </a:rPr>
              <a:t>】</a:t>
            </a:r>
            <a:r>
              <a:rPr lang="zh-CN" altLang="en-US">
                <a:solidFill>
                  <a:schemeClr val="bg1"/>
                </a:solidFill>
              </a:rPr>
              <a:t>into the round hole of the </a:t>
            </a:r>
            <a:r>
              <a:rPr lang="zh-CN" altLang="en-US">
                <a:solidFill>
                  <a:schemeClr val="bg1"/>
                </a:solidFill>
                <a:sym typeface="+mn-ea"/>
              </a:rPr>
              <a:t>【</a:t>
            </a:r>
            <a:r>
              <a:rPr lang="en-US" altLang="zh-CN">
                <a:solidFill>
                  <a:schemeClr val="bg1"/>
                </a:solidFill>
                <a:sym typeface="+mn-ea"/>
              </a:rPr>
              <a:t> </a:t>
            </a:r>
            <a:r>
              <a:rPr lang="en-US" altLang="zh-CN">
                <a:solidFill>
                  <a:schemeClr val="bg1"/>
                </a:solidFill>
              </a:rPr>
              <a:t>Ladder </a:t>
            </a:r>
            <a:r>
              <a:rPr lang="zh-CN" altLang="en-US">
                <a:solidFill>
                  <a:schemeClr val="bg1"/>
                </a:solidFill>
              </a:rPr>
              <a:t>Organizer</a:t>
            </a:r>
            <a:r>
              <a:rPr lang="zh-CN" altLang="en-US">
                <a:solidFill>
                  <a:schemeClr val="bg1"/>
                </a:solidFill>
                <a:sym typeface="+mn-ea"/>
              </a:rPr>
              <a:t>】</a:t>
            </a:r>
            <a:r>
              <a:rPr lang="zh-CN" altLang="en-US">
                <a:solidFill>
                  <a:schemeClr val="bg1"/>
                </a:solidFill>
              </a:rPr>
              <a:t>. </a:t>
            </a:r>
            <a:endParaRPr lang="zh-CN" altLang="en-US">
              <a:solidFill>
                <a:schemeClr val="bg1"/>
              </a:solidFill>
            </a:endParaRPr>
          </a:p>
        </p:txBody>
      </p:sp>
      <p:pic>
        <p:nvPicPr>
          <p:cNvPr id="3" name="图片 2" descr="图片3"/>
          <p:cNvPicPr>
            <a:picLocks noChangeAspect="1"/>
          </p:cNvPicPr>
          <p:nvPr/>
        </p:nvPicPr>
        <p:blipFill>
          <a:blip r:embed="rId3"/>
          <a:stretch>
            <a:fillRect/>
          </a:stretch>
        </p:blipFill>
        <p:spPr>
          <a:xfrm>
            <a:off x="2378075" y="1840230"/>
            <a:ext cx="7435215" cy="37566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629900" cy="922020"/>
          </a:xfrm>
          <a:prstGeom prst="rect">
            <a:avLst/>
          </a:prstGeom>
          <a:noFill/>
        </p:spPr>
        <p:txBody>
          <a:bodyPr wrap="square" rtlCol="0">
            <a:spAutoFit/>
          </a:bodyPr>
          <a:p>
            <a:pPr>
              <a:lnSpc>
                <a:spcPct val="150000"/>
              </a:lnSpc>
            </a:pPr>
            <a:r>
              <a:rPr lang="zh-CN" altLang="en-US">
                <a:solidFill>
                  <a:schemeClr val="bg1"/>
                </a:solidFill>
              </a:rPr>
              <a:t>5.</a:t>
            </a:r>
            <a:r>
              <a:rPr lang="en-US" altLang="zh-CN">
                <a:solidFill>
                  <a:schemeClr val="bg1"/>
                </a:solidFill>
              </a:rPr>
              <a:t> Screw in 2</a:t>
            </a:r>
            <a:r>
              <a:rPr lang="zh-CN" altLang="en-US">
                <a:solidFill>
                  <a:schemeClr val="bg1"/>
                </a:solidFill>
              </a:rPr>
              <a:t>【Non-slip foot cup】</a:t>
            </a:r>
            <a:r>
              <a:rPr lang="en-US" altLang="zh-CN">
                <a:solidFill>
                  <a:schemeClr val="bg1"/>
                </a:solidFill>
              </a:rPr>
              <a:t>into </a:t>
            </a:r>
            <a:r>
              <a:rPr lang="en-US" altLang="zh-CN">
                <a:solidFill>
                  <a:schemeClr val="bg1"/>
                </a:solidFill>
                <a:sym typeface="+mn-ea"/>
              </a:rPr>
              <a:t>the </a:t>
            </a:r>
            <a:r>
              <a:rPr lang="zh-CN" altLang="en-US">
                <a:solidFill>
                  <a:schemeClr val="bg1"/>
                </a:solidFill>
                <a:sym typeface="+mn-ea"/>
              </a:rPr>
              <a:t>M8</a:t>
            </a:r>
            <a:r>
              <a:rPr lang="en-US" altLang="zh-CN">
                <a:solidFill>
                  <a:schemeClr val="bg1"/>
                </a:solidFill>
                <a:sym typeface="+mn-ea"/>
              </a:rPr>
              <a:t> t</a:t>
            </a:r>
            <a:r>
              <a:rPr lang="zh-CN" altLang="en-US">
                <a:solidFill>
                  <a:schemeClr val="bg1"/>
                </a:solidFill>
                <a:sym typeface="+mn-ea"/>
              </a:rPr>
              <a:t>hreaded Hole</a:t>
            </a:r>
            <a:r>
              <a:rPr lang="en-US" altLang="zh-CN">
                <a:solidFill>
                  <a:schemeClr val="bg1"/>
                </a:solidFill>
                <a:sym typeface="+mn-ea"/>
              </a:rPr>
              <a:t> of</a:t>
            </a:r>
            <a:r>
              <a:rPr lang="zh-CN" altLang="en-US">
                <a:solidFill>
                  <a:schemeClr val="bg1"/>
                </a:solidFill>
              </a:rPr>
              <a:t>【</a:t>
            </a:r>
            <a:r>
              <a:rPr lang="zh-CN" altLang="en-US">
                <a:solidFill>
                  <a:schemeClr val="bg1"/>
                </a:solidFill>
                <a:sym typeface="+mn-ea"/>
              </a:rPr>
              <a:t>The anti-dumping support</a:t>
            </a:r>
            <a:r>
              <a:rPr lang="zh-CN" altLang="en-US">
                <a:solidFill>
                  <a:schemeClr val="bg1"/>
                </a:solidFill>
                <a:sym typeface="+mn-ea"/>
              </a:rPr>
              <a:t>】</a:t>
            </a:r>
            <a:r>
              <a:rPr lang="en-US" altLang="zh-CN">
                <a:solidFill>
                  <a:schemeClr val="bg1"/>
                </a:solidFill>
                <a:sym typeface="+mn-ea"/>
              </a:rPr>
              <a:t>.</a:t>
            </a:r>
            <a:endParaRPr lang="en-US" altLang="zh-CN">
              <a:solidFill>
                <a:schemeClr val="bg1"/>
              </a:solidFill>
              <a:sym typeface="+mn-ea"/>
            </a:endParaRPr>
          </a:p>
          <a:p>
            <a:pPr>
              <a:lnSpc>
                <a:spcPct val="150000"/>
              </a:lnSpc>
            </a:pPr>
            <a:r>
              <a:rPr lang="zh-CN" altLang="en-US">
                <a:solidFill>
                  <a:schemeClr val="bg1"/>
                </a:solidFill>
              </a:rPr>
              <a:t>（</a:t>
            </a:r>
            <a:r>
              <a:rPr lang="zh-CN" altLang="en-US">
                <a:solidFill>
                  <a:schemeClr val="bg1"/>
                </a:solidFill>
                <a:sym typeface="+mn-ea"/>
              </a:rPr>
              <a:t>Need to be </a:t>
            </a:r>
            <a:r>
              <a:rPr lang="en-US" altLang="zh-CN">
                <a:solidFill>
                  <a:schemeClr val="bg1"/>
                </a:solidFill>
                <a:sym typeface="+mn-ea"/>
              </a:rPr>
              <a:t> fully </a:t>
            </a:r>
            <a:r>
              <a:rPr lang="zh-CN" altLang="en-US">
                <a:solidFill>
                  <a:schemeClr val="bg1"/>
                </a:solidFill>
                <a:sym typeface="+mn-ea"/>
              </a:rPr>
              <a:t>screwed</a:t>
            </a:r>
            <a:r>
              <a:rPr lang="en-US" altLang="zh-CN">
                <a:solidFill>
                  <a:schemeClr val="bg1"/>
                </a:solidFill>
                <a:sym typeface="+mn-ea"/>
              </a:rPr>
              <a:t> in</a:t>
            </a:r>
            <a:r>
              <a:rPr lang="zh-CN" altLang="en-US">
                <a:solidFill>
                  <a:schemeClr val="bg1"/>
                </a:solidFill>
              </a:rPr>
              <a:t>）</a:t>
            </a:r>
            <a:r>
              <a:rPr lang="en-US" altLang="zh-CN">
                <a:solidFill>
                  <a:schemeClr val="bg1"/>
                </a:solidFill>
              </a:rPr>
              <a:t>.</a:t>
            </a:r>
            <a:endParaRPr lang="en-US" altLang="zh-CN">
              <a:solidFill>
                <a:schemeClr val="bg1"/>
              </a:solidFill>
            </a:endParaRPr>
          </a:p>
        </p:txBody>
      </p:sp>
      <p:pic>
        <p:nvPicPr>
          <p:cNvPr id="22" name="图片 22" descr="001.11"/>
          <p:cNvPicPr>
            <a:picLocks noChangeAspect="1"/>
          </p:cNvPicPr>
          <p:nvPr/>
        </p:nvPicPr>
        <p:blipFill>
          <a:blip r:embed="rId3"/>
          <a:stretch>
            <a:fillRect/>
          </a:stretch>
        </p:blipFill>
        <p:spPr>
          <a:xfrm>
            <a:off x="2212340" y="2473960"/>
            <a:ext cx="7019290" cy="2254885"/>
          </a:xfrm>
          <a:prstGeom prst="rect">
            <a:avLst/>
          </a:prstGeom>
        </p:spPr>
      </p:pic>
      <p:sp>
        <p:nvSpPr>
          <p:cNvPr id="8" name="椭圆 7"/>
          <p:cNvSpPr/>
          <p:nvPr/>
        </p:nvSpPr>
        <p:spPr>
          <a:xfrm>
            <a:off x="2279650" y="2120265"/>
            <a:ext cx="1074420" cy="1504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7880350" y="1988820"/>
            <a:ext cx="1111250" cy="13703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2728"/>
        </a:solidFill>
        <a:effectLst/>
      </p:bgPr>
    </p:bg>
    <p:spTree>
      <p:nvGrpSpPr>
        <p:cNvPr id="1" name=""/>
        <p:cNvGrpSpPr/>
        <p:nvPr/>
      </p:nvGrpSpPr>
      <p:grpSpPr>
        <a:xfrm>
          <a:off x="0" y="0"/>
          <a:ext cx="0" cy="0"/>
          <a:chOff x="0" y="0"/>
          <a:chExt cx="0" cy="0"/>
        </a:xfrm>
      </p:grpSpPr>
      <p:pic>
        <p:nvPicPr>
          <p:cNvPr id="2" name="图片 1" descr="组 136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30205" y="6309995"/>
            <a:ext cx="1111885" cy="234950"/>
          </a:xfrm>
          <a:prstGeom prst="rect">
            <a:avLst/>
          </a:prstGeom>
        </p:spPr>
      </p:pic>
      <p:sp>
        <p:nvSpPr>
          <p:cNvPr id="5" name="文本框 4"/>
          <p:cNvSpPr txBox="1"/>
          <p:nvPr/>
        </p:nvSpPr>
        <p:spPr>
          <a:xfrm>
            <a:off x="474345" y="1137285"/>
            <a:ext cx="10629900" cy="2168525"/>
          </a:xfrm>
          <a:prstGeom prst="rect">
            <a:avLst/>
          </a:prstGeom>
          <a:noFill/>
        </p:spPr>
        <p:txBody>
          <a:bodyPr wrap="square" rtlCol="0">
            <a:spAutoFit/>
          </a:bodyPr>
          <a:p>
            <a:pPr>
              <a:lnSpc>
                <a:spcPct val="150000"/>
              </a:lnSpc>
            </a:pPr>
            <a:r>
              <a:rPr lang="en-US" altLang="zh-CN">
                <a:solidFill>
                  <a:schemeClr val="bg1"/>
                </a:solidFill>
              </a:rPr>
              <a:t>6</a:t>
            </a:r>
            <a:r>
              <a:rPr lang="zh-CN" altLang="en-US">
                <a:solidFill>
                  <a:schemeClr val="bg1"/>
                </a:solidFill>
              </a:rPr>
              <a:t>.</a:t>
            </a:r>
            <a:r>
              <a:rPr lang="en-US" altLang="zh-CN">
                <a:solidFill>
                  <a:schemeClr val="bg1"/>
                </a:solidFill>
              </a:rPr>
              <a:t> Use </a:t>
            </a:r>
            <a:r>
              <a:rPr lang="zh-CN" altLang="en-US">
                <a:solidFill>
                  <a:schemeClr val="bg1"/>
                </a:solidFill>
              </a:rPr>
              <a:t>4【M5x12</a:t>
            </a:r>
            <a:r>
              <a:rPr lang="en-US" altLang="zh-CN">
                <a:solidFill>
                  <a:schemeClr val="bg1"/>
                </a:solidFill>
              </a:rPr>
              <a:t> hexagon socket head cap screws（including washers）</a:t>
            </a:r>
            <a:r>
              <a:rPr lang="zh-CN" altLang="en-US">
                <a:solidFill>
                  <a:schemeClr val="bg1"/>
                </a:solidFill>
              </a:rPr>
              <a:t>】</a:t>
            </a:r>
            <a:r>
              <a:rPr lang="en-US" altLang="zh-CN">
                <a:solidFill>
                  <a:schemeClr val="bg1"/>
                </a:solidFill>
              </a:rPr>
              <a:t>and </a:t>
            </a:r>
            <a:r>
              <a:rPr lang="zh-CN" altLang="en-US">
                <a:solidFill>
                  <a:schemeClr val="bg1"/>
                </a:solidFill>
              </a:rPr>
              <a:t>3【M4x12</a:t>
            </a:r>
            <a:r>
              <a:rPr lang="en-US" altLang="zh-CN">
                <a:solidFill>
                  <a:schemeClr val="bg1"/>
                </a:solidFill>
              </a:rPr>
              <a:t> </a:t>
            </a:r>
            <a:r>
              <a:rPr lang="zh-CN" altLang="en-US">
                <a:solidFill>
                  <a:schemeClr val="bg1"/>
                </a:solidFill>
              </a:rPr>
              <a:t>hexagon socket head cap screws（including washers）】</a:t>
            </a:r>
            <a:r>
              <a:rPr lang="en-US" altLang="zh-CN">
                <a:solidFill>
                  <a:schemeClr val="bg1"/>
                </a:solidFill>
              </a:rPr>
              <a:t>to fix</a:t>
            </a:r>
            <a:r>
              <a:rPr lang="zh-CN" altLang="en-US">
                <a:solidFill>
                  <a:schemeClr val="bg1"/>
                </a:solidFill>
              </a:rPr>
              <a:t>【</a:t>
            </a:r>
            <a:r>
              <a:rPr lang="zh-CN" altLang="en-US">
                <a:solidFill>
                  <a:schemeClr val="bg1"/>
                </a:solidFill>
                <a:sym typeface="+mn-ea"/>
              </a:rPr>
              <a:t>The anti-dumping support</a:t>
            </a:r>
            <a:r>
              <a:rPr lang="zh-CN" altLang="en-US">
                <a:solidFill>
                  <a:schemeClr val="bg1"/>
                </a:solidFill>
              </a:rPr>
              <a:t>】</a:t>
            </a:r>
            <a:r>
              <a:rPr lang="en-US" altLang="zh-CN">
                <a:solidFill>
                  <a:schemeClr val="bg1"/>
                </a:solidFill>
              </a:rPr>
              <a:t>on the</a:t>
            </a:r>
            <a:r>
              <a:rPr lang="zh-CN" altLang="en-US">
                <a:solidFill>
                  <a:schemeClr val="bg1"/>
                </a:solidFill>
              </a:rPr>
              <a:t>【Control Center】，</a:t>
            </a:r>
            <a:r>
              <a:rPr lang="en-US" altLang="zh-CN">
                <a:solidFill>
                  <a:schemeClr val="bg1"/>
                </a:solidFill>
              </a:rPr>
              <a:t>then adjust the</a:t>
            </a:r>
            <a:r>
              <a:rPr lang="zh-CN" altLang="en-US">
                <a:solidFill>
                  <a:schemeClr val="bg1"/>
                </a:solidFill>
              </a:rPr>
              <a:t>【</a:t>
            </a:r>
            <a:r>
              <a:rPr lang="zh-CN" altLang="en-US">
                <a:solidFill>
                  <a:schemeClr val="bg1"/>
                </a:solidFill>
                <a:sym typeface="+mn-ea"/>
              </a:rPr>
              <a:t>Non-slip foot cup</a:t>
            </a:r>
            <a:r>
              <a:rPr lang="zh-CN" altLang="en-US">
                <a:solidFill>
                  <a:schemeClr val="bg1"/>
                </a:solidFill>
              </a:rPr>
              <a:t>】</a:t>
            </a:r>
            <a:r>
              <a:rPr lang="en-US" altLang="zh-CN">
                <a:solidFill>
                  <a:schemeClr val="bg1"/>
                </a:solidFill>
              </a:rPr>
              <a:t>to m</a:t>
            </a:r>
            <a:r>
              <a:rPr lang="zh-CN" altLang="en-US">
                <a:solidFill>
                  <a:schemeClr val="bg1"/>
                </a:solidFill>
              </a:rPr>
              <a:t>ake the </a:t>
            </a:r>
            <a:r>
              <a:rPr lang="en-US" altLang="zh-CN">
                <a:solidFill>
                  <a:schemeClr val="bg1"/>
                </a:solidFill>
              </a:rPr>
              <a:t>C</a:t>
            </a:r>
            <a:r>
              <a:rPr lang="zh-CN" altLang="en-US">
                <a:solidFill>
                  <a:schemeClr val="bg1"/>
                </a:solidFill>
              </a:rPr>
              <a:t>ontrol </a:t>
            </a:r>
            <a:r>
              <a:rPr lang="en-US" altLang="zh-CN">
                <a:solidFill>
                  <a:schemeClr val="bg1"/>
                </a:solidFill>
              </a:rPr>
              <a:t>C</a:t>
            </a:r>
            <a:r>
              <a:rPr lang="zh-CN" altLang="en-US">
                <a:solidFill>
                  <a:schemeClr val="bg1"/>
                </a:solidFill>
              </a:rPr>
              <a:t>enter parallel to the ground</a:t>
            </a:r>
            <a:r>
              <a:rPr lang="en-US" altLang="zh-CN">
                <a:solidFill>
                  <a:schemeClr val="bg1"/>
                </a:solidFill>
              </a:rPr>
              <a:t>.</a:t>
            </a:r>
            <a:endParaRPr lang="zh-CN" altLang="en-US">
              <a:solidFill>
                <a:schemeClr val="bg1"/>
              </a:solidFill>
            </a:endParaRPr>
          </a:p>
          <a:p>
            <a:pPr>
              <a:lnSpc>
                <a:spcPct val="150000"/>
              </a:lnSpc>
            </a:pPr>
            <a:r>
              <a:rPr lang="zh-CN" altLang="en-US">
                <a:solidFill>
                  <a:schemeClr val="bg1"/>
                </a:solidFill>
              </a:rPr>
              <a:t> </a:t>
            </a:r>
            <a:r>
              <a:rPr lang="en-US" altLang="zh-CN">
                <a:solidFill>
                  <a:schemeClr val="bg1"/>
                </a:solidFill>
              </a:rPr>
              <a:t> </a:t>
            </a:r>
            <a:endParaRPr lang="en-US" altLang="zh-CN">
              <a:solidFill>
                <a:schemeClr val="bg1"/>
              </a:solidFill>
            </a:endParaRPr>
          </a:p>
          <a:p>
            <a:pPr>
              <a:lnSpc>
                <a:spcPct val="150000"/>
              </a:lnSpc>
            </a:pPr>
            <a:r>
              <a:rPr lang="en-US" altLang="zh-CN">
                <a:solidFill>
                  <a:schemeClr val="bg1"/>
                </a:solidFill>
              </a:rPr>
              <a:t>  Tools you need:</a:t>
            </a:r>
            <a:r>
              <a:rPr lang="zh-CN" altLang="en-US">
                <a:solidFill>
                  <a:schemeClr val="bg1"/>
                </a:solidFill>
              </a:rPr>
              <a:t>【2.5mm</a:t>
            </a:r>
            <a:r>
              <a:rPr lang="en-US" altLang="zh-CN">
                <a:solidFill>
                  <a:schemeClr val="bg1"/>
                </a:solidFill>
              </a:rPr>
              <a:t> Hex key</a:t>
            </a:r>
            <a:r>
              <a:rPr lang="zh-CN" altLang="en-US">
                <a:solidFill>
                  <a:schemeClr val="bg1"/>
                </a:solidFill>
              </a:rPr>
              <a:t>】、【3mm</a:t>
            </a:r>
            <a:r>
              <a:rPr lang="en-US" altLang="zh-CN">
                <a:solidFill>
                  <a:schemeClr val="bg1"/>
                </a:solidFill>
              </a:rPr>
              <a:t> </a:t>
            </a:r>
            <a:r>
              <a:rPr lang="en-US" altLang="zh-CN">
                <a:solidFill>
                  <a:schemeClr val="bg1"/>
                </a:solidFill>
                <a:sym typeface="+mn-ea"/>
              </a:rPr>
              <a:t>Hex key</a:t>
            </a:r>
            <a:r>
              <a:rPr lang="zh-CN" altLang="en-US">
                <a:solidFill>
                  <a:schemeClr val="bg1"/>
                </a:solidFill>
              </a:rPr>
              <a:t>】、【13mm</a:t>
            </a:r>
            <a:r>
              <a:rPr lang="en-US" altLang="zh-CN">
                <a:solidFill>
                  <a:schemeClr val="bg1"/>
                </a:solidFill>
              </a:rPr>
              <a:t> Open-end wrench</a:t>
            </a:r>
            <a:r>
              <a:rPr lang="zh-CN" altLang="en-US">
                <a:solidFill>
                  <a:schemeClr val="bg1"/>
                </a:solidFill>
              </a:rPr>
              <a:t>】</a:t>
            </a:r>
            <a:endParaRPr lang="zh-CN" altLang="en-US">
              <a:solidFill>
                <a:schemeClr val="bg1"/>
              </a:solidFill>
            </a:endParaRPr>
          </a:p>
        </p:txBody>
      </p:sp>
      <p:pic>
        <p:nvPicPr>
          <p:cNvPr id="23" name="图片 23" descr="001.12"/>
          <p:cNvPicPr>
            <a:picLocks noChangeAspect="1"/>
          </p:cNvPicPr>
          <p:nvPr/>
        </p:nvPicPr>
        <p:blipFill>
          <a:blip r:embed="rId3"/>
          <a:stretch>
            <a:fillRect/>
          </a:stretch>
        </p:blipFill>
        <p:spPr>
          <a:xfrm>
            <a:off x="3511550" y="3589655"/>
            <a:ext cx="4363720" cy="28587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200"/>
    </mc:Choice>
    <mc:Fallback>
      <p:transition advTm="2200"/>
    </mc:Fallback>
  </mc:AlternateContent>
</p:sld>
</file>

<file path=ppt/tags/tag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xml><?xml version="1.0" encoding="utf-8"?>
<p:tagLst xmlns:p="http://schemas.openxmlformats.org/presentationml/2006/main">
  <p:tag name="KSO_WM_MEDIACOVER_FLAG" val="1"/>
  <p:tag name="KSO_WM_UNIT_MEDIACOVER_BTN_STATE" val="1"/>
  <p:tag name="KSO_WM_UNIT_MEDIACOVER_BTNRECT" val="1274*3338*694*69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xml><?xml version="1.0" encoding="utf-8"?>
<p:tagLst xmlns:p="http://schemas.openxmlformats.org/presentationml/2006/main">
  <p:tag name="KSO_WM_UNIT_PLACING_PICTURE_USER_VIEWPORT" val="{&quot;height&quot;:3096,&quot;width&quot;:19200}"/>
</p:tagLst>
</file>

<file path=ppt/tags/tag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TVR专用模板1 其他用途​​">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0.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1.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2.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3.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4.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5.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6.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7.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8.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19.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2.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20.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21.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22.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3.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4.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5.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6.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7.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8.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ppt/theme/themeOverride9.xml><?xml version="1.0" encoding="utf-8"?>
<a:themeOverride xmlns:a="http://schemas.openxmlformats.org/drawingml/2006/main">
  <a:clrScheme name="">
    <a:dk1>
      <a:srgbClr val="000000"/>
    </a:dk1>
    <a:lt1>
      <a:srgbClr val="FFFFFF"/>
    </a:lt1>
    <a:dk2>
      <a:srgbClr val="8EAABA"/>
    </a:dk2>
    <a:lt2>
      <a:srgbClr val="DDEAF2"/>
    </a:lt2>
    <a:accent1>
      <a:srgbClr val="80A9C1"/>
    </a:accent1>
    <a:accent2>
      <a:srgbClr val="8DA1BC"/>
    </a:accent2>
    <a:accent3>
      <a:srgbClr val="9A99B7"/>
    </a:accent3>
    <a:accent4>
      <a:srgbClr val="A791B3"/>
    </a:accent4>
    <a:accent5>
      <a:srgbClr val="B489AE"/>
    </a:accent5>
    <a:accent6>
      <a:srgbClr val="C281AA"/>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0</TotalTime>
  <Words>4552</Words>
  <Application>WPS 演示</Application>
  <PresentationFormat>宽屏</PresentationFormat>
  <Paragraphs>102</Paragraphs>
  <Slides>22</Slides>
  <Notes>29</Notes>
  <HiddenSlides>0</HiddenSlides>
  <MMClips>3</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22</vt:i4>
      </vt:variant>
    </vt:vector>
  </HeadingPairs>
  <TitlesOfParts>
    <vt:vector size="37" baseType="lpstr">
      <vt:lpstr>Arial</vt:lpstr>
      <vt:lpstr>宋体</vt:lpstr>
      <vt:lpstr>Wingdings</vt:lpstr>
      <vt:lpstr>华文细黑</vt:lpstr>
      <vt:lpstr>微软雅黑</vt:lpstr>
      <vt:lpstr>等线</vt:lpstr>
      <vt:lpstr>Noto Sans S Chinese DemiLight</vt:lpstr>
      <vt:lpstr>黑体</vt:lpstr>
      <vt:lpstr>汉仪旗黑-55简</vt:lpstr>
      <vt:lpstr>Arial Unicode MS</vt:lpstr>
      <vt:lpstr>等线 Light</vt:lpstr>
      <vt:lpstr>Calibri</vt:lpstr>
      <vt:lpstr>webwppDefTheme</vt:lpstr>
      <vt:lpstr>1_KATVR专用模板1 其他用途​​</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Marxdeer Feng</dc:creator>
  <cp:lastModifiedBy>胡军</cp:lastModifiedBy>
  <cp:revision>145</cp:revision>
  <dcterms:created xsi:type="dcterms:W3CDTF">2021-02-20T08:08:00Z</dcterms:created>
  <dcterms:modified xsi:type="dcterms:W3CDTF">2021-05-18T08:47:14Z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2CD6A890154340908C2E46DC4213CACA</vt:lpwstr>
  </property>
</Properties>
</file>